
<file path=[Content_Types].xml><?xml version="1.0" encoding="utf-8"?>
<Types xmlns="http://schemas.openxmlformats.org/package/2006/content-types">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84" r:id="rId3"/>
    <p:sldId id="282" r:id="rId4"/>
    <p:sldId id="259" r:id="rId5"/>
    <p:sldId id="274" r:id="rId6"/>
    <p:sldId id="263" r:id="rId7"/>
    <p:sldId id="275" r:id="rId8"/>
    <p:sldId id="276" r:id="rId9"/>
    <p:sldId id="277" r:id="rId10"/>
    <p:sldId id="262" r:id="rId11"/>
    <p:sldId id="285" r:id="rId12"/>
    <p:sldId id="261" r:id="rId13"/>
    <p:sldId id="267" r:id="rId14"/>
    <p:sldId id="268" r:id="rId15"/>
    <p:sldId id="269" r:id="rId16"/>
    <p:sldId id="270" r:id="rId17"/>
    <p:sldId id="271" r:id="rId18"/>
    <p:sldId id="272" r:id="rId19"/>
    <p:sldId id="273" r:id="rId20"/>
    <p:sldId id="290" r:id="rId21"/>
    <p:sldId id="294" r:id="rId22"/>
    <p:sldId id="295" r:id="rId23"/>
    <p:sldId id="296" r:id="rId24"/>
    <p:sldId id="297" r:id="rId25"/>
    <p:sldId id="260" r:id="rId26"/>
    <p:sldId id="293" r:id="rId27"/>
    <p:sldId id="286" r:id="rId28"/>
    <p:sldId id="292" r:id="rId29"/>
    <p:sldId id="289" r:id="rId30"/>
    <p:sldId id="264" r:id="rId31"/>
    <p:sldId id="283" r:id="rId32"/>
    <p:sldId id="278" r:id="rId33"/>
    <p:sldId id="281" r:id="rId34"/>
    <p:sldId id="265" r:id="rId35"/>
    <p:sldId id="266" r:id="rId36"/>
    <p:sldId id="288" r:id="rId37"/>
    <p:sldId id="287" r:id="rId38"/>
  </p:sldIdLst>
  <p:sldSz cx="12192000" cy="6858000"/>
  <p:notesSz cx="6858000" cy="91440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62B4BD1-338E-C3D7-9446-476CC810BE01}" v="482" dt="2024-06-08T01:20:30.170"/>
    <p1510:client id="{25D4D605-AF6C-4A0B-AAB0-5CF6B92BD2AD}" v="1168" dt="2024-06-08T00:53:37.161"/>
    <p1510:client id="{4132FF19-8907-A335-314F-BC46D47BFEE4}" v="1302" dt="2024-06-08T00:21:51.115"/>
    <p1510:client id="{43F65365-3A41-E9AC-DDB7-5C2ABDBFE2A4}" v="548" dt="2024-06-08T01:36:36.686"/>
    <p1510:client id="{94607175-FBA1-0D38-797C-BEE9C196D86E}" v="820" dt="2024-06-07T05:49:34.849"/>
    <p1510:client id="{BB7534B9-43AC-AC66-1981-E2848C63E72A}" v="29" dt="2024-06-08T00:56:49.284"/>
    <p1510:client id="{CA99B7B8-E850-C30F-0B52-791784692F66}" v="8" dt="2024-06-08T00:58:46.203"/>
    <p1510:client id="{FDD27FC9-00D7-4412-94D6-52688D582403}" v="491" dt="2024-06-08T00:17:11.932"/>
  </p1510:revLst>
</p1510:revInfo>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varScale="1">
        <p:scale>
          <a:sx n="66" d="100"/>
          <a:sy n="66" d="100"/>
        </p:scale>
        <p:origin x="0" y="0"/>
      </p:cViewPr>
      <p:guideLst>
        <p:guide orient="horz" pos="2160"/>
        <p:guide pos="3840"/>
      </p:guideLst>
    </p:cSldViewPr>
  </p:slide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microsoft.com/office/2016/11/relationships/changesInfo" Target="changesInfos/changesInfo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dison Javier Sánchez Pérez" userId="0d837a3268c65c00" providerId="Windows Live" clId="Web-{11E21866-35AE-4645-9989-965A499635D7}"/>
    <pc:docChg chg="addSld delSld modSld sldOrd">
      <pc:chgData name="Edison Javier Sánchez Pérez" userId="0d837a3268c65c00" providerId="Windows Live" clId="Web-{11E21866-35AE-4645-9989-965A499635D7}" dt="2024-05-15T23:11:30.690" v="1301"/>
      <pc:docMkLst>
        <pc:docMk/>
      </pc:docMkLst>
      <pc:sldChg chg="addSp delSp modSp ord">
        <pc:chgData name="Edison Javier Sánchez Pérez" userId="0d837a3268c65c00" providerId="Windows Live" clId="Web-{11E21866-35AE-4645-9989-965A499635D7}" dt="2024-05-15T22:57:20.347" v="1255" actId="1076"/>
        <pc:sldMkLst>
          <pc:docMk/>
          <pc:sldMk cId="3327924193" sldId="262"/>
        </pc:sldMkLst>
        <pc:spChg chg="mod">
          <ac:chgData name="Edison Javier Sánchez Pérez" userId="0d837a3268c65c00" providerId="Windows Live" clId="Web-{11E21866-35AE-4645-9989-965A499635D7}" dt="2024-05-15T22:57:06.878" v="1251" actId="14100"/>
          <ac:spMkLst>
            <pc:docMk/>
            <pc:sldMk cId="3327924193" sldId="262"/>
            <ac:spMk id="3" creationId="{00000000-0000-0000-0000-000000000000}"/>
          </ac:spMkLst>
        </pc:spChg>
        <pc:spChg chg="del">
          <ac:chgData name="Edison Javier Sánchez Pérez" userId="0d837a3268c65c00" providerId="Windows Live" clId="Web-{11E21866-35AE-4645-9989-965A499635D7}" dt="2024-05-15T22:56:43.096" v="1214"/>
          <ac:spMkLst>
            <pc:docMk/>
            <pc:sldMk cId="3327924193" sldId="262"/>
            <ac:spMk id="4" creationId="{00000000-0000-0000-0000-000000000000}"/>
          </ac:spMkLst>
        </pc:spChg>
        <pc:picChg chg="add mod">
          <ac:chgData name="Edison Javier Sánchez Pérez" userId="0d837a3268c65c00" providerId="Windows Live" clId="Web-{11E21866-35AE-4645-9989-965A499635D7}" dt="2024-05-15T22:57:20.347" v="1255" actId="1076"/>
          <ac:picMkLst>
            <pc:docMk/>
            <pc:sldMk cId="3327924193" sldId="262"/>
            <ac:picMk id="2" creationId="{E32D1802-8580-0DB5-7810-D390BCACDC26}"/>
          </ac:picMkLst>
        </pc:picChg>
      </pc:sldChg>
      <pc:sldChg chg="addSp delSp modSp">
        <pc:chgData name="Edison Javier Sánchez Pérez" userId="0d837a3268c65c00" providerId="Windows Live" clId="Web-{11E21866-35AE-4645-9989-965A499635D7}" dt="2024-05-15T21:48:13.444" v="1150" actId="1076"/>
        <pc:sldMkLst>
          <pc:docMk/>
          <pc:sldMk cId="346889639" sldId="263"/>
        </pc:sldMkLst>
        <pc:spChg chg="del mod">
          <ac:chgData name="Edison Javier Sánchez Pérez" userId="0d837a3268c65c00" providerId="Windows Live" clId="Web-{11E21866-35AE-4645-9989-965A499635D7}" dt="2024-05-15T21:48:10.240" v="1149"/>
          <ac:spMkLst>
            <pc:docMk/>
            <pc:sldMk cId="346889639" sldId="263"/>
            <ac:spMk id="3" creationId="{00000000-0000-0000-0000-000000000000}"/>
          </ac:spMkLst>
        </pc:spChg>
        <pc:picChg chg="add mod">
          <ac:chgData name="Edison Javier Sánchez Pérez" userId="0d837a3268c65c00" providerId="Windows Live" clId="Web-{11E21866-35AE-4645-9989-965A499635D7}" dt="2024-05-15T21:48:13.444" v="1150" actId="1076"/>
          <ac:picMkLst>
            <pc:docMk/>
            <pc:sldMk cId="346889639" sldId="263"/>
            <ac:picMk id="2" creationId="{46A6A109-BC74-50A1-E325-617DC4BA126F}"/>
          </ac:picMkLst>
        </pc:picChg>
      </pc:sldChg>
      <pc:sldChg chg="modSp">
        <pc:chgData name="Edison Javier Sánchez Pérez" userId="0d837a3268c65c00" providerId="Windows Live" clId="Web-{11E21866-35AE-4645-9989-965A499635D7}" dt="2024-05-15T21:18:40.910" v="537" actId="20577"/>
        <pc:sldMkLst>
          <pc:docMk/>
          <pc:sldMk cId="3696992276" sldId="264"/>
        </pc:sldMkLst>
        <pc:spChg chg="mod">
          <ac:chgData name="Edison Javier Sánchez Pérez" userId="0d837a3268c65c00" providerId="Windows Live" clId="Web-{11E21866-35AE-4645-9989-965A499635D7}" dt="2024-05-15T21:18:40.910" v="537" actId="20577"/>
          <ac:spMkLst>
            <pc:docMk/>
            <pc:sldMk cId="3696992276" sldId="264"/>
            <ac:spMk id="3" creationId="{00000000-0000-0000-0000-000000000000}"/>
          </ac:spMkLst>
        </pc:spChg>
      </pc:sldChg>
      <pc:sldChg chg="del">
        <pc:chgData name="Edison Javier Sánchez Pérez" userId="0d837a3268c65c00" providerId="Windows Live" clId="Web-{11E21866-35AE-4645-9989-965A499635D7}" dt="2024-05-15T20:13:42.169" v="86"/>
        <pc:sldMkLst>
          <pc:docMk/>
          <pc:sldMk cId="2264402593" sldId="265"/>
        </pc:sldMkLst>
      </pc:sldChg>
      <pc:sldChg chg="modSp">
        <pc:chgData name="Edison Javier Sánchez Pérez" userId="0d837a3268c65c00" providerId="Windows Live" clId="Web-{11E21866-35AE-4645-9989-965A499635D7}" dt="2024-05-15T23:02:30.249" v="1279" actId="20577"/>
        <pc:sldMkLst>
          <pc:docMk/>
          <pc:sldMk cId="1689806316" sldId="266"/>
        </pc:sldMkLst>
        <pc:spChg chg="mod">
          <ac:chgData name="Edison Javier Sánchez Pérez" userId="0d837a3268c65c00" providerId="Windows Live" clId="Web-{11E21866-35AE-4645-9989-965A499635D7}" dt="2024-05-15T23:02:30.249" v="1279" actId="20577"/>
          <ac:spMkLst>
            <pc:docMk/>
            <pc:sldMk cId="1689806316" sldId="266"/>
            <ac:spMk id="3" creationId="{00000000-0000-0000-0000-000000000000}"/>
          </ac:spMkLst>
        </pc:spChg>
      </pc:sldChg>
      <pc:sldChg chg="delSp modSp">
        <pc:chgData name="Edison Javier Sánchez Pérez" userId="0d837a3268c65c00" providerId="Windows Live" clId="Web-{11E21866-35AE-4645-9989-965A499635D7}" dt="2024-05-15T19:59:49.231" v="5"/>
        <pc:sldMkLst>
          <pc:docMk/>
          <pc:sldMk cId="4060992041" sldId="267"/>
        </pc:sldMkLst>
        <pc:spChg chg="del">
          <ac:chgData name="Edison Javier Sánchez Pérez" userId="0d837a3268c65c00" providerId="Windows Live" clId="Web-{11E21866-35AE-4645-9989-965A499635D7}" dt="2024-05-15T19:59:49.231" v="5"/>
          <ac:spMkLst>
            <pc:docMk/>
            <pc:sldMk cId="4060992041" sldId="267"/>
            <ac:spMk id="3" creationId="{00000000-0000-0000-0000-000000000000}"/>
          </ac:spMkLst>
        </pc:spChg>
        <pc:spChg chg="mod">
          <ac:chgData name="Edison Javier Sánchez Pérez" userId="0d837a3268c65c00" providerId="Windows Live" clId="Web-{11E21866-35AE-4645-9989-965A499635D7}" dt="2024-05-15T19:59:42.965" v="4" actId="14100"/>
          <ac:spMkLst>
            <pc:docMk/>
            <pc:sldMk cId="4060992041" sldId="267"/>
            <ac:spMk id="4" creationId="{00000000-0000-0000-0000-000000000000}"/>
          </ac:spMkLst>
        </pc:spChg>
      </pc:sldChg>
      <pc:sldChg chg="modSp add replId">
        <pc:chgData name="Edison Javier Sánchez Pérez" userId="0d837a3268c65c00" providerId="Windows Live" clId="Web-{11E21866-35AE-4645-9989-965A499635D7}" dt="2024-05-15T23:02:22.483" v="1277" actId="20577"/>
        <pc:sldMkLst>
          <pc:docMk/>
          <pc:sldMk cId="1512264836" sldId="274"/>
        </pc:sldMkLst>
        <pc:spChg chg="mod">
          <ac:chgData name="Edison Javier Sánchez Pérez" userId="0d837a3268c65c00" providerId="Windows Live" clId="Web-{11E21866-35AE-4645-9989-965A499635D7}" dt="2024-05-15T23:02:22.483" v="1277" actId="20577"/>
          <ac:spMkLst>
            <pc:docMk/>
            <pc:sldMk cId="1512264836" sldId="274"/>
            <ac:spMk id="3" creationId="{00000000-0000-0000-0000-000000000000}"/>
          </ac:spMkLst>
        </pc:spChg>
      </pc:sldChg>
      <pc:sldChg chg="addSp delSp modSp add replId">
        <pc:chgData name="Edison Javier Sánchez Pérez" userId="0d837a3268c65c00" providerId="Windows Live" clId="Web-{11E21866-35AE-4645-9989-965A499635D7}" dt="2024-05-15T22:05:14.475" v="1195" actId="1076"/>
        <pc:sldMkLst>
          <pc:docMk/>
          <pc:sldMk cId="3273160042" sldId="275"/>
        </pc:sldMkLst>
        <pc:spChg chg="mod">
          <ac:chgData name="Edison Javier Sánchez Pérez" userId="0d837a3268c65c00" providerId="Windows Live" clId="Web-{11E21866-35AE-4645-9989-965A499635D7}" dt="2024-05-15T22:05:14.475" v="1195" actId="1076"/>
          <ac:spMkLst>
            <pc:docMk/>
            <pc:sldMk cId="3273160042" sldId="275"/>
            <ac:spMk id="3" creationId="{00000000-0000-0000-0000-000000000000}"/>
          </ac:spMkLst>
        </pc:spChg>
        <pc:spChg chg="del">
          <ac:chgData name="Edison Javier Sánchez Pérez" userId="0d837a3268c65c00" providerId="Windows Live" clId="Web-{11E21866-35AE-4645-9989-965A499635D7}" dt="2024-05-15T22:01:29.542" v="1163"/>
          <ac:spMkLst>
            <pc:docMk/>
            <pc:sldMk cId="3273160042" sldId="275"/>
            <ac:spMk id="4" creationId="{00000000-0000-0000-0000-000000000000}"/>
          </ac:spMkLst>
        </pc:spChg>
        <pc:graphicFrameChg chg="add del mod modGraphic">
          <ac:chgData name="Edison Javier Sánchez Pérez" userId="0d837a3268c65c00" providerId="Windows Live" clId="Web-{11E21866-35AE-4645-9989-965A499635D7}" dt="2024-05-15T22:05:06.755" v="1194"/>
          <ac:graphicFrameMkLst>
            <pc:docMk/>
            <pc:sldMk cId="3273160042" sldId="275"/>
            <ac:graphicFrameMk id="5" creationId="{3E3F9343-65F6-233E-2638-372C592BD62B}"/>
          </ac:graphicFrameMkLst>
        </pc:graphicFrameChg>
        <pc:cxnChg chg="del">
          <ac:chgData name="Edison Javier Sánchez Pérez" userId="0d837a3268c65c00" providerId="Windows Live" clId="Web-{11E21866-35AE-4645-9989-965A499635D7}" dt="2024-05-15T22:01:35.136" v="1165"/>
          <ac:cxnSpMkLst>
            <pc:docMk/>
            <pc:sldMk cId="3273160042" sldId="275"/>
            <ac:cxnSpMk id="7" creationId="{00000000-0000-0000-0000-000000000000}"/>
          </ac:cxnSpMkLst>
        </pc:cxnChg>
        <pc:cxnChg chg="del">
          <ac:chgData name="Edison Javier Sánchez Pérez" userId="0d837a3268c65c00" providerId="Windows Live" clId="Web-{11E21866-35AE-4645-9989-965A499635D7}" dt="2024-05-15T22:01:32.339" v="1164"/>
          <ac:cxnSpMkLst>
            <pc:docMk/>
            <pc:sldMk cId="3273160042" sldId="275"/>
            <ac:cxnSpMk id="8" creationId="{00000000-0000-0000-0000-000000000000}"/>
          </ac:cxnSpMkLst>
        </pc:cxnChg>
      </pc:sldChg>
      <pc:sldChg chg="add replId">
        <pc:chgData name="Edison Javier Sánchez Pérez" userId="0d837a3268c65c00" providerId="Windows Live" clId="Web-{11E21866-35AE-4645-9989-965A499635D7}" dt="2024-05-15T21:51:13.280" v="1153"/>
        <pc:sldMkLst>
          <pc:docMk/>
          <pc:sldMk cId="2052764199" sldId="276"/>
        </pc:sldMkLst>
      </pc:sldChg>
      <pc:sldChg chg="addSp delSp modSp">
        <pc:chgData name="Edison Javier Sánchez Pérez" userId="0d837a3268c65c00" providerId="Windows Live" clId="Web-{11E21866-35AE-4645-9989-965A499635D7}" dt="2024-05-15T22:53:38.808" v="1211" actId="14100"/>
        <pc:sldMkLst>
          <pc:docMk/>
          <pc:sldMk cId="1083600737" sldId="282"/>
        </pc:sldMkLst>
        <pc:spChg chg="mod">
          <ac:chgData name="Edison Javier Sánchez Pérez" userId="0d837a3268c65c00" providerId="Windows Live" clId="Web-{11E21866-35AE-4645-9989-965A499635D7}" dt="2024-05-15T22:53:28.151" v="1209" actId="14100"/>
          <ac:spMkLst>
            <pc:docMk/>
            <pc:sldMk cId="1083600737" sldId="282"/>
            <ac:spMk id="2" creationId="{B60BB255-1E8B-FAC1-33AB-8F3830C8A619}"/>
          </ac:spMkLst>
        </pc:spChg>
        <pc:spChg chg="del mod">
          <ac:chgData name="Edison Javier Sánchez Pérez" userId="0d837a3268c65c00" providerId="Windows Live" clId="Web-{11E21866-35AE-4645-9989-965A499635D7}" dt="2024-05-15T22:53:21.104" v="1207"/>
          <ac:spMkLst>
            <pc:docMk/>
            <pc:sldMk cId="1083600737" sldId="282"/>
            <ac:spMk id="4" creationId="{00000000-0000-0000-0000-000000000000}"/>
          </ac:spMkLst>
        </pc:spChg>
        <pc:spChg chg="del">
          <ac:chgData name="Edison Javier Sánchez Pérez" userId="0d837a3268c65c00" providerId="Windows Live" clId="Web-{11E21866-35AE-4645-9989-965A499635D7}" dt="2024-05-15T22:52:56.384" v="1202"/>
          <ac:spMkLst>
            <pc:docMk/>
            <pc:sldMk cId="1083600737" sldId="282"/>
            <ac:spMk id="11" creationId="{3088E9C5-D9A3-8A25-91AB-319509EAE087}"/>
          </ac:spMkLst>
        </pc:spChg>
        <pc:picChg chg="add mod">
          <ac:chgData name="Edison Javier Sánchez Pérez" userId="0d837a3268c65c00" providerId="Windows Live" clId="Web-{11E21866-35AE-4645-9989-965A499635D7}" dt="2024-05-15T22:53:38.808" v="1211" actId="14100"/>
          <ac:picMkLst>
            <pc:docMk/>
            <pc:sldMk cId="1083600737" sldId="282"/>
            <ac:picMk id="5" creationId="{AB5DD9E3-2F73-0EB8-A178-2BFD7DAC285B}"/>
          </ac:picMkLst>
        </pc:picChg>
        <pc:picChg chg="del">
          <ac:chgData name="Edison Javier Sánchez Pérez" userId="0d837a3268c65c00" providerId="Windows Live" clId="Web-{11E21866-35AE-4645-9989-965A499635D7}" dt="2024-05-15T22:52:26.571" v="1197"/>
          <ac:picMkLst>
            <pc:docMk/>
            <pc:sldMk cId="1083600737" sldId="282"/>
            <ac:picMk id="6" creationId="{09F8826A-4433-B720-A844-2C8ED86EEB14}"/>
          </ac:picMkLst>
        </pc:picChg>
      </pc:sldChg>
      <pc:sldChg chg="add ord replId">
        <pc:chgData name="Edison Javier Sánchez Pérez" userId="0d837a3268c65c00" providerId="Windows Live" clId="Web-{11E21866-35AE-4645-9989-965A499635D7}" dt="2024-05-15T22:58:15.708" v="1256"/>
        <pc:sldMkLst>
          <pc:docMk/>
          <pc:sldMk cId="140347959" sldId="284"/>
        </pc:sldMkLst>
      </pc:sldChg>
      <pc:sldChg chg="addSp delSp modSp add ord replId">
        <pc:chgData name="Edison Javier Sánchez Pérez" userId="0d837a3268c65c00" providerId="Windows Live" clId="Web-{11E21866-35AE-4645-9989-965A499635D7}" dt="2024-05-15T23:11:30.690" v="1301"/>
        <pc:sldMkLst>
          <pc:docMk/>
          <pc:sldMk cId="2896264958" sldId="285"/>
        </pc:sldMkLst>
        <pc:spChg chg="mod">
          <ac:chgData name="Edison Javier Sánchez Pérez" userId="0d837a3268c65c00" providerId="Windows Live" clId="Web-{11E21866-35AE-4645-9989-965A499635D7}" dt="2024-05-15T23:10:46.532" v="1284" actId="14100"/>
          <ac:spMkLst>
            <pc:docMk/>
            <pc:sldMk cId="2896264958" sldId="285"/>
            <ac:spMk id="2" creationId="{B60BB255-1E8B-FAC1-33AB-8F3830C8A619}"/>
          </ac:spMkLst>
        </pc:spChg>
        <pc:spChg chg="del">
          <ac:chgData name="Edison Javier Sánchez Pérez" userId="0d837a3268c65c00" providerId="Windows Live" clId="Web-{11E21866-35AE-4645-9989-965A499635D7}" dt="2024-05-15T23:10:37.204" v="1282"/>
          <ac:spMkLst>
            <pc:docMk/>
            <pc:sldMk cId="2896264958" sldId="285"/>
            <ac:spMk id="4" creationId="{00000000-0000-0000-0000-000000000000}"/>
          </ac:spMkLst>
        </pc:spChg>
        <pc:spChg chg="del">
          <ac:chgData name="Edison Javier Sánchez Pérez" userId="0d837a3268c65c00" providerId="Windows Live" clId="Web-{11E21866-35AE-4645-9989-965A499635D7}" dt="2024-05-15T23:10:52.095" v="1285"/>
          <ac:spMkLst>
            <pc:docMk/>
            <pc:sldMk cId="2896264958" sldId="285"/>
            <ac:spMk id="9" creationId="{B0FC706C-A5D5-8436-F411-69EAA1A4442B}"/>
          </ac:spMkLst>
        </pc:spChg>
        <pc:spChg chg="mod">
          <ac:chgData name="Edison Javier Sánchez Pérez" userId="0d837a3268c65c00" providerId="Windows Live" clId="Web-{11E21866-35AE-4645-9989-965A499635D7}" dt="2024-05-15T23:11:18.049" v="1300" actId="20577"/>
          <ac:spMkLst>
            <pc:docMk/>
            <pc:sldMk cId="2896264958" sldId="285"/>
            <ac:spMk id="11" creationId="{3088E9C5-D9A3-8A25-91AB-319509EAE087}"/>
          </ac:spMkLst>
        </pc:spChg>
        <pc:picChg chg="add mod">
          <ac:chgData name="Edison Javier Sánchez Pérez" userId="0d837a3268c65c00" providerId="Windows Live" clId="Web-{11E21866-35AE-4645-9989-965A499635D7}" dt="2024-05-15T23:11:03.049" v="1289" actId="1076"/>
          <ac:picMkLst>
            <pc:docMk/>
            <pc:sldMk cId="2896264958" sldId="285"/>
            <ac:picMk id="3" creationId="{E645C484-F042-181F-35BF-70808D32F140}"/>
          </ac:picMkLst>
        </pc:picChg>
        <pc:picChg chg="del">
          <ac:chgData name="Edison Javier Sánchez Pérez" userId="0d837a3268c65c00" providerId="Windows Live" clId="Web-{11E21866-35AE-4645-9989-965A499635D7}" dt="2024-05-15T23:09:50.812" v="1281"/>
          <ac:picMkLst>
            <pc:docMk/>
            <pc:sldMk cId="2896264958" sldId="285"/>
            <ac:picMk id="6" creationId="{09F8826A-4433-B720-A844-2C8ED86EEB14}"/>
          </ac:picMkLst>
        </pc:picChg>
      </pc:sldChg>
    </pc:docChg>
  </pc:docChgLst>
  <pc:docChgLst>
    <pc:chgData name="JOHAN FABIAN FORNARI RIOS" userId="S::jffornarir@udistrital.edu.co::949c10b7-aa92-46f3-ba09-e78b9e27c996" providerId="AD" clId="Web-{43F65365-3A41-E9AC-DDB7-5C2ABDBFE2A4}"/>
    <pc:docChg chg="addSld delSld modSld sldOrd">
      <pc:chgData name="JOHAN FABIAN FORNARI RIOS" userId="S::jffornarir@udistrital.edu.co::949c10b7-aa92-46f3-ba09-e78b9e27c996" providerId="AD" clId="Web-{43F65365-3A41-E9AC-DDB7-5C2ABDBFE2A4}" dt="2024-06-08T01:36:36.686" v="544" actId="20577"/>
      <pc:docMkLst>
        <pc:docMk/>
      </pc:docMkLst>
      <pc:sldChg chg="addSp delSp modSp">
        <pc:chgData name="JOHAN FABIAN FORNARI RIOS" userId="S::jffornarir@udistrital.edu.co::949c10b7-aa92-46f3-ba09-e78b9e27c996" providerId="AD" clId="Web-{43F65365-3A41-E9AC-DDB7-5C2ABDBFE2A4}" dt="2024-06-08T01:00:05.393" v="260" actId="1076"/>
        <pc:sldMkLst>
          <pc:docMk/>
          <pc:sldMk cId="55338977" sldId="260"/>
        </pc:sldMkLst>
        <pc:spChg chg="add del mod">
          <ac:chgData name="JOHAN FABIAN FORNARI RIOS" userId="S::jffornarir@udistrital.edu.co::949c10b7-aa92-46f3-ba09-e78b9e27c996" providerId="AD" clId="Web-{43F65365-3A41-E9AC-DDB7-5C2ABDBFE2A4}" dt="2024-06-08T00:50:00.608" v="6"/>
          <ac:spMkLst>
            <pc:docMk/>
            <pc:sldMk cId="55338977" sldId="260"/>
            <ac:spMk id="2" creationId="{37DDDD8F-4853-FFF8-0A5C-800383789F37}"/>
          </ac:spMkLst>
        </pc:spChg>
        <pc:picChg chg="add mod modCrop">
          <ac:chgData name="JOHAN FABIAN FORNARI RIOS" userId="S::jffornarir@udistrital.edu.co::949c10b7-aa92-46f3-ba09-e78b9e27c996" providerId="AD" clId="Web-{43F65365-3A41-E9AC-DDB7-5C2ABDBFE2A4}" dt="2024-06-08T01:00:05.393" v="260" actId="1076"/>
          <ac:picMkLst>
            <pc:docMk/>
            <pc:sldMk cId="55338977" sldId="260"/>
            <ac:picMk id="3" creationId="{699182F2-21A0-A7BE-DE74-47777A01D5D0}"/>
          </ac:picMkLst>
        </pc:picChg>
        <pc:picChg chg="add mod">
          <ac:chgData name="JOHAN FABIAN FORNARI RIOS" userId="S::jffornarir@udistrital.edu.co::949c10b7-aa92-46f3-ba09-e78b9e27c996" providerId="AD" clId="Web-{43F65365-3A41-E9AC-DDB7-5C2ABDBFE2A4}" dt="2024-06-08T01:00:03.377" v="258" actId="1076"/>
          <ac:picMkLst>
            <pc:docMk/>
            <pc:sldMk cId="55338977" sldId="260"/>
            <ac:picMk id="5" creationId="{B118E809-B815-33C3-B4EE-F0C46F6A36BE}"/>
          </ac:picMkLst>
        </pc:picChg>
      </pc:sldChg>
      <pc:sldChg chg="modSp">
        <pc:chgData name="JOHAN FABIAN FORNARI RIOS" userId="S::jffornarir@udistrital.edu.co::949c10b7-aa92-46f3-ba09-e78b9e27c996" providerId="AD" clId="Web-{43F65365-3A41-E9AC-DDB7-5C2ABDBFE2A4}" dt="2024-06-08T00:52:18.472" v="23" actId="1076"/>
        <pc:sldMkLst>
          <pc:docMk/>
          <pc:sldMk cId="245727344" sldId="286"/>
        </pc:sldMkLst>
        <pc:picChg chg="mod">
          <ac:chgData name="JOHAN FABIAN FORNARI RIOS" userId="S::jffornarir@udistrital.edu.co::949c10b7-aa92-46f3-ba09-e78b9e27c996" providerId="AD" clId="Web-{43F65365-3A41-E9AC-DDB7-5C2ABDBFE2A4}" dt="2024-06-08T00:52:18.472" v="23" actId="1076"/>
          <ac:picMkLst>
            <pc:docMk/>
            <pc:sldMk cId="245727344" sldId="286"/>
            <ac:picMk id="3" creationId="{F92F8DC2-4B8D-0B72-4D57-02BB9AF7322A}"/>
          </ac:picMkLst>
        </pc:picChg>
      </pc:sldChg>
      <pc:sldChg chg="addSp delSp modSp new ord">
        <pc:chgData name="JOHAN FABIAN FORNARI RIOS" userId="S::jffornarir@udistrital.edu.co::949c10b7-aa92-46f3-ba09-e78b9e27c996" providerId="AD" clId="Web-{43F65365-3A41-E9AC-DDB7-5C2ABDBFE2A4}" dt="2024-06-08T01:00:37.378" v="272" actId="20577"/>
        <pc:sldMkLst>
          <pc:docMk/>
          <pc:sldMk cId="408321017" sldId="290"/>
        </pc:sldMkLst>
        <pc:spChg chg="mod">
          <ac:chgData name="JOHAN FABIAN FORNARI RIOS" userId="S::jffornarir@udistrital.edu.co::949c10b7-aa92-46f3-ba09-e78b9e27c996" providerId="AD" clId="Web-{43F65365-3A41-E9AC-DDB7-5C2ABDBFE2A4}" dt="2024-06-08T01:00:37.378" v="272" actId="20577"/>
          <ac:spMkLst>
            <pc:docMk/>
            <pc:sldMk cId="408321017" sldId="290"/>
            <ac:spMk id="2" creationId="{9A77B58A-E40B-0AC5-BACE-C12748598B7C}"/>
          </ac:spMkLst>
        </pc:spChg>
        <pc:spChg chg="add mod">
          <ac:chgData name="JOHAN FABIAN FORNARI RIOS" userId="S::jffornarir@udistrital.edu.co::949c10b7-aa92-46f3-ba09-e78b9e27c996" providerId="AD" clId="Web-{43F65365-3A41-E9AC-DDB7-5C2ABDBFE2A4}" dt="2024-06-08T00:53:29.099" v="32" actId="1076"/>
          <ac:spMkLst>
            <pc:docMk/>
            <pc:sldMk cId="408321017" sldId="290"/>
            <ac:spMk id="4" creationId="{D75D8773-66AC-9E32-356E-90F407139286}"/>
          </ac:spMkLst>
        </pc:spChg>
        <pc:spChg chg="add del">
          <ac:chgData name="JOHAN FABIAN FORNARI RIOS" userId="S::jffornarir@udistrital.edu.co::949c10b7-aa92-46f3-ba09-e78b9e27c996" providerId="AD" clId="Web-{43F65365-3A41-E9AC-DDB7-5C2ABDBFE2A4}" dt="2024-06-08T00:53:36.099" v="41"/>
          <ac:spMkLst>
            <pc:docMk/>
            <pc:sldMk cId="408321017" sldId="290"/>
            <ac:spMk id="10" creationId="{BD0F062C-0514-1704-157C-7CFFC3889AF7}"/>
          </ac:spMkLst>
        </pc:spChg>
        <pc:cxnChg chg="add mod">
          <ac:chgData name="JOHAN FABIAN FORNARI RIOS" userId="S::jffornarir@udistrital.edu.co::949c10b7-aa92-46f3-ba09-e78b9e27c996" providerId="AD" clId="Web-{43F65365-3A41-E9AC-DDB7-5C2ABDBFE2A4}" dt="2024-06-08T00:53:29.130" v="33" actId="1076"/>
          <ac:cxnSpMkLst>
            <pc:docMk/>
            <pc:sldMk cId="408321017" sldId="290"/>
            <ac:cxnSpMk id="6" creationId="{C1367492-EA8E-663B-2D3E-BF8635488BB9}"/>
          </ac:cxnSpMkLst>
        </pc:cxnChg>
        <pc:cxnChg chg="add mod">
          <ac:chgData name="JOHAN FABIAN FORNARI RIOS" userId="S::jffornarir@udistrital.edu.co::949c10b7-aa92-46f3-ba09-e78b9e27c996" providerId="AD" clId="Web-{43F65365-3A41-E9AC-DDB7-5C2ABDBFE2A4}" dt="2024-06-08T00:53:29.162" v="34" actId="1076"/>
          <ac:cxnSpMkLst>
            <pc:docMk/>
            <pc:sldMk cId="408321017" sldId="290"/>
            <ac:cxnSpMk id="8" creationId="{10A0214D-230A-DD09-BB32-D1ED8ADC4074}"/>
          </ac:cxnSpMkLst>
        </pc:cxnChg>
        <pc:cxnChg chg="add del">
          <ac:chgData name="JOHAN FABIAN FORNARI RIOS" userId="S::jffornarir@udistrital.edu.co::949c10b7-aa92-46f3-ba09-e78b9e27c996" providerId="AD" clId="Web-{43F65365-3A41-E9AC-DDB7-5C2ABDBFE2A4}" dt="2024-06-08T00:53:36.099" v="40"/>
          <ac:cxnSpMkLst>
            <pc:docMk/>
            <pc:sldMk cId="408321017" sldId="290"/>
            <ac:cxnSpMk id="12" creationId="{AB897B0E-6B06-7906-32E9-FFCB32E54C37}"/>
          </ac:cxnSpMkLst>
        </pc:cxnChg>
        <pc:cxnChg chg="add del">
          <ac:chgData name="JOHAN FABIAN FORNARI RIOS" userId="S::jffornarir@udistrital.edu.co::949c10b7-aa92-46f3-ba09-e78b9e27c996" providerId="AD" clId="Web-{43F65365-3A41-E9AC-DDB7-5C2ABDBFE2A4}" dt="2024-06-08T00:53:36.099" v="39"/>
          <ac:cxnSpMkLst>
            <pc:docMk/>
            <pc:sldMk cId="408321017" sldId="290"/>
            <ac:cxnSpMk id="14" creationId="{6DD53975-DBF3-6B89-484A-44AF2469F962}"/>
          </ac:cxnSpMkLst>
        </pc:cxnChg>
      </pc:sldChg>
      <pc:sldChg chg="modSp add del replId">
        <pc:chgData name="JOHAN FABIAN FORNARI RIOS" userId="S::jffornarir@udistrital.edu.co::949c10b7-aa92-46f3-ba09-e78b9e27c996" providerId="AD" clId="Web-{43F65365-3A41-E9AC-DDB7-5C2ABDBFE2A4}" dt="2024-06-08T00:58:53.656" v="224"/>
        <pc:sldMkLst>
          <pc:docMk/>
          <pc:sldMk cId="3195832272" sldId="291"/>
        </pc:sldMkLst>
        <pc:spChg chg="mod">
          <ac:chgData name="JOHAN FABIAN FORNARI RIOS" userId="S::jffornarir@udistrital.edu.co::949c10b7-aa92-46f3-ba09-e78b9e27c996" providerId="AD" clId="Web-{43F65365-3A41-E9AC-DDB7-5C2ABDBFE2A4}" dt="2024-06-08T00:56:41.293" v="94" actId="20577"/>
          <ac:spMkLst>
            <pc:docMk/>
            <pc:sldMk cId="3195832272" sldId="291"/>
            <ac:spMk id="2" creationId="{9A77B58A-E40B-0AC5-BACE-C12748598B7C}"/>
          </ac:spMkLst>
        </pc:spChg>
      </pc:sldChg>
      <pc:sldChg chg="modSp add replId">
        <pc:chgData name="JOHAN FABIAN FORNARI RIOS" userId="S::jffornarir@udistrital.edu.co::949c10b7-aa92-46f3-ba09-e78b9e27c996" providerId="AD" clId="Web-{43F65365-3A41-E9AC-DDB7-5C2ABDBFE2A4}" dt="2024-06-08T01:32:36.090" v="338" actId="20577"/>
        <pc:sldMkLst>
          <pc:docMk/>
          <pc:sldMk cId="3659475065" sldId="294"/>
        </pc:sldMkLst>
        <pc:spChg chg="mod">
          <ac:chgData name="JOHAN FABIAN FORNARI RIOS" userId="S::jffornarir@udistrital.edu.co::949c10b7-aa92-46f3-ba09-e78b9e27c996" providerId="AD" clId="Web-{43F65365-3A41-E9AC-DDB7-5C2ABDBFE2A4}" dt="2024-06-08T01:32:36.090" v="338" actId="20577"/>
          <ac:spMkLst>
            <pc:docMk/>
            <pc:sldMk cId="3659475065" sldId="294"/>
            <ac:spMk id="2" creationId="{9A77B58A-E40B-0AC5-BACE-C12748598B7C}"/>
          </ac:spMkLst>
        </pc:spChg>
      </pc:sldChg>
      <pc:sldChg chg="modSp add replId">
        <pc:chgData name="JOHAN FABIAN FORNARI RIOS" userId="S::jffornarir@udistrital.edu.co::949c10b7-aa92-46f3-ba09-e78b9e27c996" providerId="AD" clId="Web-{43F65365-3A41-E9AC-DDB7-5C2ABDBFE2A4}" dt="2024-06-08T01:35:01.477" v="453" actId="20577"/>
        <pc:sldMkLst>
          <pc:docMk/>
          <pc:sldMk cId="1602691519" sldId="295"/>
        </pc:sldMkLst>
        <pc:spChg chg="mod">
          <ac:chgData name="JOHAN FABIAN FORNARI RIOS" userId="S::jffornarir@udistrital.edu.co::949c10b7-aa92-46f3-ba09-e78b9e27c996" providerId="AD" clId="Web-{43F65365-3A41-E9AC-DDB7-5C2ABDBFE2A4}" dt="2024-06-08T01:35:01.477" v="453" actId="20577"/>
          <ac:spMkLst>
            <pc:docMk/>
            <pc:sldMk cId="1602691519" sldId="295"/>
            <ac:spMk id="2" creationId="{9A77B58A-E40B-0AC5-BACE-C12748598B7C}"/>
          </ac:spMkLst>
        </pc:spChg>
      </pc:sldChg>
      <pc:sldChg chg="modSp add replId">
        <pc:chgData name="JOHAN FABIAN FORNARI RIOS" userId="S::jffornarir@udistrital.edu.co::949c10b7-aa92-46f3-ba09-e78b9e27c996" providerId="AD" clId="Web-{43F65365-3A41-E9AC-DDB7-5C2ABDBFE2A4}" dt="2024-06-08T01:35:13.212" v="457" actId="20577"/>
        <pc:sldMkLst>
          <pc:docMk/>
          <pc:sldMk cId="317639980" sldId="296"/>
        </pc:sldMkLst>
        <pc:spChg chg="mod">
          <ac:chgData name="JOHAN FABIAN FORNARI RIOS" userId="S::jffornarir@udistrital.edu.co::949c10b7-aa92-46f3-ba09-e78b9e27c996" providerId="AD" clId="Web-{43F65365-3A41-E9AC-DDB7-5C2ABDBFE2A4}" dt="2024-06-08T01:35:13.212" v="457" actId="20577"/>
          <ac:spMkLst>
            <pc:docMk/>
            <pc:sldMk cId="317639980" sldId="296"/>
            <ac:spMk id="2" creationId="{9A77B58A-E40B-0AC5-BACE-C12748598B7C}"/>
          </ac:spMkLst>
        </pc:spChg>
      </pc:sldChg>
      <pc:sldChg chg="modSp add replId">
        <pc:chgData name="JOHAN FABIAN FORNARI RIOS" userId="S::jffornarir@udistrital.edu.co::949c10b7-aa92-46f3-ba09-e78b9e27c996" providerId="AD" clId="Web-{43F65365-3A41-E9AC-DDB7-5C2ABDBFE2A4}" dt="2024-06-08T01:36:36.686" v="544" actId="20577"/>
        <pc:sldMkLst>
          <pc:docMk/>
          <pc:sldMk cId="768099044" sldId="297"/>
        </pc:sldMkLst>
        <pc:spChg chg="mod">
          <ac:chgData name="JOHAN FABIAN FORNARI RIOS" userId="S::jffornarir@udistrital.edu.co::949c10b7-aa92-46f3-ba09-e78b9e27c996" providerId="AD" clId="Web-{43F65365-3A41-E9AC-DDB7-5C2ABDBFE2A4}" dt="2024-06-08T01:36:36.686" v="544" actId="20577"/>
          <ac:spMkLst>
            <pc:docMk/>
            <pc:sldMk cId="768099044" sldId="297"/>
            <ac:spMk id="2" creationId="{9A77B58A-E40B-0AC5-BACE-C12748598B7C}"/>
          </ac:spMkLst>
        </pc:spChg>
      </pc:sldChg>
    </pc:docChg>
  </pc:docChgLst>
  <pc:docChgLst>
    <pc:chgData name="Edison Javier Sánchez Pérez" userId="0d837a3268c65c00" providerId="Windows Live" clId="Web-{B5DE7F80-EA0F-4ABE-BB9C-580625C8D484}"/>
    <pc:docChg chg="modSld">
      <pc:chgData name="Edison Javier Sánchez Pérez" userId="0d837a3268c65c00" providerId="Windows Live" clId="Web-{B5DE7F80-EA0F-4ABE-BB9C-580625C8D484}" dt="2024-05-29T01:11:44.894" v="5" actId="20577"/>
      <pc:docMkLst>
        <pc:docMk/>
      </pc:docMkLst>
      <pc:sldChg chg="modSp">
        <pc:chgData name="Edison Javier Sánchez Pérez" userId="0d837a3268c65c00" providerId="Windows Live" clId="Web-{B5DE7F80-EA0F-4ABE-BB9C-580625C8D484}" dt="2024-05-29T01:11:44.894" v="5" actId="20577"/>
        <pc:sldMkLst>
          <pc:docMk/>
          <pc:sldMk cId="1689806316" sldId="266"/>
        </pc:sldMkLst>
        <pc:spChg chg="mod">
          <ac:chgData name="Edison Javier Sánchez Pérez" userId="0d837a3268c65c00" providerId="Windows Live" clId="Web-{B5DE7F80-EA0F-4ABE-BB9C-580625C8D484}" dt="2024-05-29T01:11:44.894" v="5" actId="20577"/>
          <ac:spMkLst>
            <pc:docMk/>
            <pc:sldMk cId="1689806316" sldId="266"/>
            <ac:spMk id="3" creationId="{00000000-0000-0000-0000-000000000000}"/>
          </ac:spMkLst>
        </pc:spChg>
      </pc:sldChg>
    </pc:docChg>
  </pc:docChgLst>
  <pc:docChgLst>
    <pc:chgData name="EDISON JAVIER SANCHEZ PEREZ" userId="S::ejsanchezp@udistrital.edu.co::78538ec3-faad-4511-b3c5-c757582a1608" providerId="AD" clId="Web-{162B4BD1-338E-C3D7-9446-476CC810BE01}"/>
    <pc:docChg chg="addSld modSld">
      <pc:chgData name="EDISON JAVIER SANCHEZ PEREZ" userId="S::ejsanchezp@udistrital.edu.co::78538ec3-faad-4511-b3c5-c757582a1608" providerId="AD" clId="Web-{162B4BD1-338E-C3D7-9446-476CC810BE01}" dt="2024-06-08T01:20:30.170" v="274"/>
      <pc:docMkLst>
        <pc:docMk/>
      </pc:docMkLst>
      <pc:sldChg chg="addSp modSp">
        <pc:chgData name="EDISON JAVIER SANCHEZ PEREZ" userId="S::ejsanchezp@udistrital.edu.co::78538ec3-faad-4511-b3c5-c757582a1608" providerId="AD" clId="Web-{162B4BD1-338E-C3D7-9446-476CC810BE01}" dt="2024-06-08T00:24:16.718" v="22" actId="20577"/>
        <pc:sldMkLst>
          <pc:docMk/>
          <pc:sldMk cId="3534020609" sldId="262"/>
        </pc:sldMkLst>
        <pc:spChg chg="add mod">
          <ac:chgData name="EDISON JAVIER SANCHEZ PEREZ" userId="S::ejsanchezp@udistrital.edu.co::78538ec3-faad-4511-b3c5-c757582a1608" providerId="AD" clId="Web-{162B4BD1-338E-C3D7-9446-476CC810BE01}" dt="2024-06-08T00:24:16.718" v="22" actId="20577"/>
          <ac:spMkLst>
            <pc:docMk/>
            <pc:sldMk cId="3534020609" sldId="262"/>
            <ac:spMk id="2" creationId="{0AFBFCBA-60EF-E6F8-A480-683C3F501CFC}"/>
          </ac:spMkLst>
        </pc:spChg>
      </pc:sldChg>
      <pc:sldChg chg="modSp add replId">
        <pc:chgData name="EDISON JAVIER SANCHEZ PEREZ" userId="S::ejsanchezp@udistrital.edu.co::78538ec3-faad-4511-b3c5-c757582a1608" providerId="AD" clId="Web-{162B4BD1-338E-C3D7-9446-476CC810BE01}" dt="2024-06-08T00:48:45.548" v="221" actId="20577"/>
        <pc:sldMkLst>
          <pc:docMk/>
          <pc:sldMk cId="1573009982" sldId="285"/>
        </pc:sldMkLst>
        <pc:spChg chg="mod">
          <ac:chgData name="EDISON JAVIER SANCHEZ PEREZ" userId="S::ejsanchezp@udistrital.edu.co::78538ec3-faad-4511-b3c5-c757582a1608" providerId="AD" clId="Web-{162B4BD1-338E-C3D7-9446-476CC810BE01}" dt="2024-06-08T00:48:45.548" v="221" actId="20577"/>
          <ac:spMkLst>
            <pc:docMk/>
            <pc:sldMk cId="1573009982" sldId="285"/>
            <ac:spMk id="2" creationId="{0AFBFCBA-60EF-E6F8-A480-683C3F501CFC}"/>
          </ac:spMkLst>
        </pc:spChg>
      </pc:sldChg>
      <pc:sldChg chg="new">
        <pc:chgData name="EDISON JAVIER SANCHEZ PEREZ" userId="S::ejsanchezp@udistrital.edu.co::78538ec3-faad-4511-b3c5-c757582a1608" providerId="AD" clId="Web-{162B4BD1-338E-C3D7-9446-476CC810BE01}" dt="2024-06-08T00:53:02.937" v="222"/>
        <pc:sldMkLst>
          <pc:docMk/>
          <pc:sldMk cId="1867879437" sldId="289"/>
        </pc:sldMkLst>
      </pc:sldChg>
      <pc:sldChg chg="addSp delSp modSp add replId">
        <pc:chgData name="EDISON JAVIER SANCHEZ PEREZ" userId="S::ejsanchezp@udistrital.edu.co::78538ec3-faad-4511-b3c5-c757582a1608" providerId="AD" clId="Web-{162B4BD1-338E-C3D7-9446-476CC810BE01}" dt="2024-06-08T01:20:30.170" v="274"/>
        <pc:sldMkLst>
          <pc:docMk/>
          <pc:sldMk cId="1152197663" sldId="293"/>
        </pc:sldMkLst>
        <pc:picChg chg="add del mod">
          <ac:chgData name="EDISON JAVIER SANCHEZ PEREZ" userId="S::ejsanchezp@udistrital.edu.co::78538ec3-faad-4511-b3c5-c757582a1608" providerId="AD" clId="Web-{162B4BD1-338E-C3D7-9446-476CC810BE01}" dt="2024-06-08T01:00:41.092" v="234"/>
          <ac:picMkLst>
            <pc:docMk/>
            <pc:sldMk cId="1152197663" sldId="293"/>
            <ac:picMk id="2" creationId="{85CA0BDD-54C7-7B0B-282C-BED8A3F3AB3F}"/>
          </ac:picMkLst>
        </pc:picChg>
        <pc:picChg chg="del">
          <ac:chgData name="EDISON JAVIER SANCHEZ PEREZ" userId="S::ejsanchezp@udistrital.edu.co::78538ec3-faad-4511-b3c5-c757582a1608" providerId="AD" clId="Web-{162B4BD1-338E-C3D7-9446-476CC810BE01}" dt="2024-06-08T00:58:08.693" v="224"/>
          <ac:picMkLst>
            <pc:docMk/>
            <pc:sldMk cId="1152197663" sldId="293"/>
            <ac:picMk id="3" creationId="{699182F2-21A0-A7BE-DE74-47777A01D5D0}"/>
          </ac:picMkLst>
        </pc:picChg>
        <pc:picChg chg="del">
          <ac:chgData name="EDISON JAVIER SANCHEZ PEREZ" userId="S::ejsanchezp@udistrital.edu.co::78538ec3-faad-4511-b3c5-c757582a1608" providerId="AD" clId="Web-{162B4BD1-338E-C3D7-9446-476CC810BE01}" dt="2024-06-08T00:58:10.131" v="225"/>
          <ac:picMkLst>
            <pc:docMk/>
            <pc:sldMk cId="1152197663" sldId="293"/>
            <ac:picMk id="5" creationId="{B118E809-B815-33C3-B4EE-F0C46F6A36BE}"/>
          </ac:picMkLst>
        </pc:picChg>
        <pc:picChg chg="add mod modCrop">
          <ac:chgData name="EDISON JAVIER SANCHEZ PEREZ" userId="S::ejsanchezp@udistrital.edu.co::78538ec3-faad-4511-b3c5-c757582a1608" providerId="AD" clId="Web-{162B4BD1-338E-C3D7-9446-476CC810BE01}" dt="2024-06-08T01:20:25.451" v="273" actId="1076"/>
          <ac:picMkLst>
            <pc:docMk/>
            <pc:sldMk cId="1152197663" sldId="293"/>
            <ac:picMk id="6" creationId="{3FF414C6-FAED-969B-4742-F3DBF3F0B51E}"/>
          </ac:picMkLst>
        </pc:picChg>
        <pc:picChg chg="add mod modCrop">
          <ac:chgData name="EDISON JAVIER SANCHEZ PEREZ" userId="S::ejsanchezp@udistrital.edu.co::78538ec3-faad-4511-b3c5-c757582a1608" providerId="AD" clId="Web-{162B4BD1-338E-C3D7-9446-476CC810BE01}" dt="2024-06-08T01:20:30.170" v="274"/>
          <ac:picMkLst>
            <pc:docMk/>
            <pc:sldMk cId="1152197663" sldId="293"/>
            <ac:picMk id="9" creationId="{E4B73061-1B66-D313-4165-1BFBF0D6230E}"/>
          </ac:picMkLst>
        </pc:picChg>
      </pc:sldChg>
    </pc:docChg>
  </pc:docChgLst>
  <pc:docChgLst>
    <pc:chgData name="CRISTIAN CAMILO NIÑO RINCON" userId="S::ccninor@udistrital.edu.co::f8c68e62-d952-4b62-ace9-29cf84875c0c" providerId="AD" clId="Web-{CE5F933C-7E36-11DE-E241-3512F8D2A555}"/>
    <pc:docChg chg="addSld modSld">
      <pc:chgData name="CRISTIAN CAMILO NIÑO RINCON" userId="S::ccninor@udistrital.edu.co::f8c68e62-d952-4b62-ace9-29cf84875c0c" providerId="AD" clId="Web-{CE5F933C-7E36-11DE-E241-3512F8D2A555}" dt="2024-06-06T03:10:56.005" v="113" actId="1076"/>
      <pc:docMkLst>
        <pc:docMk/>
      </pc:docMkLst>
      <pc:sldChg chg="addSp modSp">
        <pc:chgData name="CRISTIAN CAMILO NIÑO RINCON" userId="S::ccninor@udistrital.edu.co::f8c68e62-d952-4b62-ace9-29cf84875c0c" providerId="AD" clId="Web-{CE5F933C-7E36-11DE-E241-3512F8D2A555}" dt="2024-06-06T03:01:09.583" v="16" actId="1076"/>
        <pc:sldMkLst>
          <pc:docMk/>
          <pc:sldMk cId="4164004330" sldId="261"/>
        </pc:sldMkLst>
        <pc:spChg chg="add mod">
          <ac:chgData name="CRISTIAN CAMILO NIÑO RINCON" userId="S::ccninor@udistrital.edu.co::f8c68e62-d952-4b62-ace9-29cf84875c0c" providerId="AD" clId="Web-{CE5F933C-7E36-11DE-E241-3512F8D2A555}" dt="2024-06-06T03:01:09.583" v="16" actId="1076"/>
          <ac:spMkLst>
            <pc:docMk/>
            <pc:sldMk cId="4164004330" sldId="261"/>
            <ac:spMk id="3" creationId="{E7DF1E34-8FC3-BCF9-E0D8-18376B6289D6}"/>
          </ac:spMkLst>
        </pc:spChg>
        <pc:picChg chg="add mod">
          <ac:chgData name="CRISTIAN CAMILO NIÑO RINCON" userId="S::ccninor@udistrital.edu.co::f8c68e62-d952-4b62-ace9-29cf84875c0c" providerId="AD" clId="Web-{CE5F933C-7E36-11DE-E241-3512F8D2A555}" dt="2024-06-06T03:00:38.207" v="5" actId="1076"/>
          <ac:picMkLst>
            <pc:docMk/>
            <pc:sldMk cId="4164004330" sldId="261"/>
            <ac:picMk id="2" creationId="{ACC5074C-3293-CD47-2529-E23CBE2AB143}"/>
          </ac:picMkLst>
        </pc:picChg>
      </pc:sldChg>
      <pc:sldChg chg="addSp modSp add replId">
        <pc:chgData name="CRISTIAN CAMILO NIÑO RINCON" userId="S::ccninor@udistrital.edu.co::f8c68e62-d952-4b62-ace9-29cf84875c0c" providerId="AD" clId="Web-{CE5F933C-7E36-11DE-E241-3512F8D2A555}" dt="2024-06-06T03:04:31.619" v="35" actId="14100"/>
        <pc:sldMkLst>
          <pc:docMk/>
          <pc:sldMk cId="3393132043" sldId="267"/>
        </pc:sldMkLst>
        <pc:spChg chg="add mod">
          <ac:chgData name="CRISTIAN CAMILO NIÑO RINCON" userId="S::ccninor@udistrital.edu.co::f8c68e62-d952-4b62-ace9-29cf84875c0c" providerId="AD" clId="Web-{CE5F933C-7E36-11DE-E241-3512F8D2A555}" dt="2024-06-06T03:04:28.932" v="34" actId="1076"/>
          <ac:spMkLst>
            <pc:docMk/>
            <pc:sldMk cId="3393132043" sldId="267"/>
            <ac:spMk id="5" creationId="{A97C0109-FA29-3B6B-48A9-CBEE6D75C55F}"/>
          </ac:spMkLst>
        </pc:spChg>
        <pc:picChg chg="add mod">
          <ac:chgData name="CRISTIAN CAMILO NIÑO RINCON" userId="S::ccninor@udistrital.edu.co::f8c68e62-d952-4b62-ace9-29cf84875c0c" providerId="AD" clId="Web-{CE5F933C-7E36-11DE-E241-3512F8D2A555}" dt="2024-06-06T03:04:31.619" v="35" actId="14100"/>
          <ac:picMkLst>
            <pc:docMk/>
            <pc:sldMk cId="3393132043" sldId="267"/>
            <ac:picMk id="2" creationId="{55B615EE-55A2-2B30-CFE4-324B7A1A1F4A}"/>
          </ac:picMkLst>
        </pc:picChg>
      </pc:sldChg>
      <pc:sldChg chg="addSp delSp modSp add replId">
        <pc:chgData name="CRISTIAN CAMILO NIÑO RINCON" userId="S::ccninor@udistrital.edu.co::f8c68e62-d952-4b62-ace9-29cf84875c0c" providerId="AD" clId="Web-{CE5F933C-7E36-11DE-E241-3512F8D2A555}" dt="2024-06-06T03:05:27.199" v="58" actId="20577"/>
        <pc:sldMkLst>
          <pc:docMk/>
          <pc:sldMk cId="4130187143" sldId="268"/>
        </pc:sldMkLst>
        <pc:spChg chg="mod">
          <ac:chgData name="CRISTIAN CAMILO NIÑO RINCON" userId="S::ccninor@udistrital.edu.co::f8c68e62-d952-4b62-ace9-29cf84875c0c" providerId="AD" clId="Web-{CE5F933C-7E36-11DE-E241-3512F8D2A555}" dt="2024-06-06T03:05:27.199" v="58" actId="20577"/>
          <ac:spMkLst>
            <pc:docMk/>
            <pc:sldMk cId="4130187143" sldId="268"/>
            <ac:spMk id="5" creationId="{A97C0109-FA29-3B6B-48A9-CBEE6D75C55F}"/>
          </ac:spMkLst>
        </pc:spChg>
        <pc:picChg chg="del">
          <ac:chgData name="CRISTIAN CAMILO NIÑO RINCON" userId="S::ccninor@udistrital.edu.co::f8c68e62-d952-4b62-ace9-29cf84875c0c" providerId="AD" clId="Web-{CE5F933C-7E36-11DE-E241-3512F8D2A555}" dt="2024-06-06T03:04:41.323" v="39"/>
          <ac:picMkLst>
            <pc:docMk/>
            <pc:sldMk cId="4130187143" sldId="268"/>
            <ac:picMk id="2" creationId="{55B615EE-55A2-2B30-CFE4-324B7A1A1F4A}"/>
          </ac:picMkLst>
        </pc:picChg>
        <pc:picChg chg="add mod">
          <ac:chgData name="CRISTIAN CAMILO NIÑO RINCON" userId="S::ccninor@udistrital.edu.co::f8c68e62-d952-4b62-ace9-29cf84875c0c" providerId="AD" clId="Web-{CE5F933C-7E36-11DE-E241-3512F8D2A555}" dt="2024-06-06T03:05:14.324" v="46" actId="1076"/>
          <ac:picMkLst>
            <pc:docMk/>
            <pc:sldMk cId="4130187143" sldId="268"/>
            <ac:picMk id="3" creationId="{569CCA9F-BF77-FBF3-A024-E2AB5E5E2F1C}"/>
          </ac:picMkLst>
        </pc:picChg>
      </pc:sldChg>
      <pc:sldChg chg="addSp delSp modSp add replId">
        <pc:chgData name="CRISTIAN CAMILO NIÑO RINCON" userId="S::ccninor@udistrital.edu.co::f8c68e62-d952-4b62-ace9-29cf84875c0c" providerId="AD" clId="Web-{CE5F933C-7E36-11DE-E241-3512F8D2A555}" dt="2024-06-06T03:06:28.841" v="70" actId="14100"/>
        <pc:sldMkLst>
          <pc:docMk/>
          <pc:sldMk cId="2824292914" sldId="269"/>
        </pc:sldMkLst>
        <pc:spChg chg="mod">
          <ac:chgData name="CRISTIAN CAMILO NIÑO RINCON" userId="S::ccninor@udistrital.edu.co::f8c68e62-d952-4b62-ace9-29cf84875c0c" providerId="AD" clId="Web-{CE5F933C-7E36-11DE-E241-3512F8D2A555}" dt="2024-06-06T03:06:25.638" v="69" actId="1076"/>
          <ac:spMkLst>
            <pc:docMk/>
            <pc:sldMk cId="2824292914" sldId="269"/>
            <ac:spMk id="5" creationId="{A97C0109-FA29-3B6B-48A9-CBEE6D75C55F}"/>
          </ac:spMkLst>
        </pc:spChg>
        <pc:picChg chg="del">
          <ac:chgData name="CRISTIAN CAMILO NIÑO RINCON" userId="S::ccninor@udistrital.edu.co::f8c68e62-d952-4b62-ace9-29cf84875c0c" providerId="AD" clId="Web-{CE5F933C-7E36-11DE-E241-3512F8D2A555}" dt="2024-06-06T03:04:39.557" v="38"/>
          <ac:picMkLst>
            <pc:docMk/>
            <pc:sldMk cId="2824292914" sldId="269"/>
            <ac:picMk id="2" creationId="{55B615EE-55A2-2B30-CFE4-324B7A1A1F4A}"/>
          </ac:picMkLst>
        </pc:picChg>
        <pc:picChg chg="add mod">
          <ac:chgData name="CRISTIAN CAMILO NIÑO RINCON" userId="S::ccninor@udistrital.edu.co::f8c68e62-d952-4b62-ace9-29cf84875c0c" providerId="AD" clId="Web-{CE5F933C-7E36-11DE-E241-3512F8D2A555}" dt="2024-06-06T03:06:28.841" v="70" actId="14100"/>
          <ac:picMkLst>
            <pc:docMk/>
            <pc:sldMk cId="2824292914" sldId="269"/>
            <ac:picMk id="3" creationId="{1BBCAA3A-41B4-EE2B-1168-41046D21E69D}"/>
          </ac:picMkLst>
        </pc:picChg>
      </pc:sldChg>
      <pc:sldChg chg="addSp delSp modSp add replId">
        <pc:chgData name="CRISTIAN CAMILO NIÑO RINCON" userId="S::ccninor@udistrital.edu.co::f8c68e62-d952-4b62-ace9-29cf84875c0c" providerId="AD" clId="Web-{CE5F933C-7E36-11DE-E241-3512F8D2A555}" dt="2024-06-06T03:08:11.094" v="78" actId="20577"/>
        <pc:sldMkLst>
          <pc:docMk/>
          <pc:sldMk cId="1006583953" sldId="270"/>
        </pc:sldMkLst>
        <pc:spChg chg="mod">
          <ac:chgData name="CRISTIAN CAMILO NIÑO RINCON" userId="S::ccninor@udistrital.edu.co::f8c68e62-d952-4b62-ace9-29cf84875c0c" providerId="AD" clId="Web-{CE5F933C-7E36-11DE-E241-3512F8D2A555}" dt="2024-06-06T03:08:11.094" v="78" actId="20577"/>
          <ac:spMkLst>
            <pc:docMk/>
            <pc:sldMk cId="1006583953" sldId="270"/>
            <ac:spMk id="5" creationId="{A97C0109-FA29-3B6B-48A9-CBEE6D75C55F}"/>
          </ac:spMkLst>
        </pc:spChg>
        <pc:picChg chg="add mod">
          <ac:chgData name="CRISTIAN CAMILO NIÑO RINCON" userId="S::ccninor@udistrital.edu.co::f8c68e62-d952-4b62-ace9-29cf84875c0c" providerId="AD" clId="Web-{CE5F933C-7E36-11DE-E241-3512F8D2A555}" dt="2024-06-06T03:08:01.781" v="74" actId="1076"/>
          <ac:picMkLst>
            <pc:docMk/>
            <pc:sldMk cId="1006583953" sldId="270"/>
            <ac:picMk id="2" creationId="{0FE96B24-8E85-5960-179E-C4A75CC0480A}"/>
          </ac:picMkLst>
        </pc:picChg>
        <pc:picChg chg="del">
          <ac:chgData name="CRISTIAN CAMILO NIÑO RINCON" userId="S::ccninor@udistrital.edu.co::f8c68e62-d952-4b62-ace9-29cf84875c0c" providerId="AD" clId="Web-{CE5F933C-7E36-11DE-E241-3512F8D2A555}" dt="2024-06-06T03:06:46.373" v="72"/>
          <ac:picMkLst>
            <pc:docMk/>
            <pc:sldMk cId="1006583953" sldId="270"/>
            <ac:picMk id="3" creationId="{1BBCAA3A-41B4-EE2B-1168-41046D21E69D}"/>
          </ac:picMkLst>
        </pc:picChg>
      </pc:sldChg>
      <pc:sldChg chg="addSp delSp modSp add replId">
        <pc:chgData name="CRISTIAN CAMILO NIÑO RINCON" userId="S::ccninor@udistrital.edu.co::f8c68e62-d952-4b62-ace9-29cf84875c0c" providerId="AD" clId="Web-{CE5F933C-7E36-11DE-E241-3512F8D2A555}" dt="2024-06-06T03:08:49.189" v="97" actId="20577"/>
        <pc:sldMkLst>
          <pc:docMk/>
          <pc:sldMk cId="2268741005" sldId="271"/>
        </pc:sldMkLst>
        <pc:spChg chg="mod">
          <ac:chgData name="CRISTIAN CAMILO NIÑO RINCON" userId="S::ccninor@udistrital.edu.co::f8c68e62-d952-4b62-ace9-29cf84875c0c" providerId="AD" clId="Web-{CE5F933C-7E36-11DE-E241-3512F8D2A555}" dt="2024-06-06T03:08:49.189" v="97" actId="20577"/>
          <ac:spMkLst>
            <pc:docMk/>
            <pc:sldMk cId="2268741005" sldId="271"/>
            <ac:spMk id="5" creationId="{A97C0109-FA29-3B6B-48A9-CBEE6D75C55F}"/>
          </ac:spMkLst>
        </pc:spChg>
        <pc:picChg chg="del">
          <ac:chgData name="CRISTIAN CAMILO NIÑO RINCON" userId="S::ccninor@udistrital.edu.co::f8c68e62-d952-4b62-ace9-29cf84875c0c" providerId="AD" clId="Web-{CE5F933C-7E36-11DE-E241-3512F8D2A555}" dt="2024-06-06T03:08:18.188" v="80"/>
          <ac:picMkLst>
            <pc:docMk/>
            <pc:sldMk cId="2268741005" sldId="271"/>
            <ac:picMk id="2" creationId="{0FE96B24-8E85-5960-179E-C4A75CC0480A}"/>
          </ac:picMkLst>
        </pc:picChg>
        <pc:picChg chg="add mod">
          <ac:chgData name="CRISTIAN CAMILO NIÑO RINCON" userId="S::ccninor@udistrital.edu.co::f8c68e62-d952-4b62-ace9-29cf84875c0c" providerId="AD" clId="Web-{CE5F933C-7E36-11DE-E241-3512F8D2A555}" dt="2024-06-06T03:08:39.110" v="84" actId="1076"/>
          <ac:picMkLst>
            <pc:docMk/>
            <pc:sldMk cId="2268741005" sldId="271"/>
            <ac:picMk id="3" creationId="{A19857DA-D379-546C-D94F-E7D2B80EA31A}"/>
          </ac:picMkLst>
        </pc:picChg>
      </pc:sldChg>
      <pc:sldChg chg="addSp delSp modSp add replId">
        <pc:chgData name="CRISTIAN CAMILO NIÑO RINCON" userId="S::ccninor@udistrital.edu.co::f8c68e62-d952-4b62-ace9-29cf84875c0c" providerId="AD" clId="Web-{CE5F933C-7E36-11DE-E241-3512F8D2A555}" dt="2024-06-06T03:10:07.753" v="107" actId="1076"/>
        <pc:sldMkLst>
          <pc:docMk/>
          <pc:sldMk cId="1135966560" sldId="272"/>
        </pc:sldMkLst>
        <pc:spChg chg="mod">
          <ac:chgData name="CRISTIAN CAMILO NIÑO RINCON" userId="S::ccninor@udistrital.edu.co::f8c68e62-d952-4b62-ace9-29cf84875c0c" providerId="AD" clId="Web-{CE5F933C-7E36-11DE-E241-3512F8D2A555}" dt="2024-06-06T03:09:20.736" v="101" actId="20577"/>
          <ac:spMkLst>
            <pc:docMk/>
            <pc:sldMk cId="1135966560" sldId="272"/>
            <ac:spMk id="5" creationId="{A97C0109-FA29-3B6B-48A9-CBEE6D75C55F}"/>
          </ac:spMkLst>
        </pc:spChg>
        <pc:picChg chg="add mod">
          <ac:chgData name="CRISTIAN CAMILO NIÑO RINCON" userId="S::ccninor@udistrital.edu.co::f8c68e62-d952-4b62-ace9-29cf84875c0c" providerId="AD" clId="Web-{CE5F933C-7E36-11DE-E241-3512F8D2A555}" dt="2024-06-06T03:10:07.753" v="107" actId="1076"/>
          <ac:picMkLst>
            <pc:docMk/>
            <pc:sldMk cId="1135966560" sldId="272"/>
            <ac:picMk id="2" creationId="{2445E655-EB50-E79F-FC69-2B0221020AEA}"/>
          </ac:picMkLst>
        </pc:picChg>
        <pc:picChg chg="del">
          <ac:chgData name="CRISTIAN CAMILO NIÑO RINCON" userId="S::ccninor@udistrital.edu.co::f8c68e62-d952-4b62-ace9-29cf84875c0c" providerId="AD" clId="Web-{CE5F933C-7E36-11DE-E241-3512F8D2A555}" dt="2024-06-06T03:09:02.095" v="99"/>
          <ac:picMkLst>
            <pc:docMk/>
            <pc:sldMk cId="1135966560" sldId="272"/>
            <ac:picMk id="3" creationId="{A19857DA-D379-546C-D94F-E7D2B80EA31A}"/>
          </ac:picMkLst>
        </pc:picChg>
      </pc:sldChg>
      <pc:sldChg chg="addSp delSp modSp add replId">
        <pc:chgData name="CRISTIAN CAMILO NIÑO RINCON" userId="S::ccninor@udistrital.edu.co::f8c68e62-d952-4b62-ace9-29cf84875c0c" providerId="AD" clId="Web-{CE5F933C-7E36-11DE-E241-3512F8D2A555}" dt="2024-06-06T03:10:56.005" v="113" actId="1076"/>
        <pc:sldMkLst>
          <pc:docMk/>
          <pc:sldMk cId="2822732002" sldId="273"/>
        </pc:sldMkLst>
        <pc:spChg chg="mod">
          <ac:chgData name="CRISTIAN CAMILO NIÑO RINCON" userId="S::ccninor@udistrital.edu.co::f8c68e62-d952-4b62-ace9-29cf84875c0c" providerId="AD" clId="Web-{CE5F933C-7E36-11DE-E241-3512F8D2A555}" dt="2024-06-06T03:10:54.020" v="112" actId="1076"/>
          <ac:spMkLst>
            <pc:docMk/>
            <pc:sldMk cId="2822732002" sldId="273"/>
            <ac:spMk id="5" creationId="{A97C0109-FA29-3B6B-48A9-CBEE6D75C55F}"/>
          </ac:spMkLst>
        </pc:spChg>
        <pc:picChg chg="del">
          <ac:chgData name="CRISTIAN CAMILO NIÑO RINCON" userId="S::ccninor@udistrital.edu.co::f8c68e62-d952-4b62-ace9-29cf84875c0c" providerId="AD" clId="Web-{CE5F933C-7E36-11DE-E241-3512F8D2A555}" dt="2024-06-06T03:10:14.253" v="109"/>
          <ac:picMkLst>
            <pc:docMk/>
            <pc:sldMk cId="2822732002" sldId="273"/>
            <ac:picMk id="2" creationId="{2445E655-EB50-E79F-FC69-2B0221020AEA}"/>
          </ac:picMkLst>
        </pc:picChg>
        <pc:picChg chg="add mod">
          <ac:chgData name="CRISTIAN CAMILO NIÑO RINCON" userId="S::ccninor@udistrital.edu.co::f8c68e62-d952-4b62-ace9-29cf84875c0c" providerId="AD" clId="Web-{CE5F933C-7E36-11DE-E241-3512F8D2A555}" dt="2024-06-06T03:10:56.005" v="113" actId="1076"/>
          <ac:picMkLst>
            <pc:docMk/>
            <pc:sldMk cId="2822732002" sldId="273"/>
            <ac:picMk id="3" creationId="{5BC08110-4270-5682-EDFD-AD0DD7ADAB14}"/>
          </ac:picMkLst>
        </pc:picChg>
      </pc:sldChg>
    </pc:docChg>
  </pc:docChgLst>
  <pc:docChgLst>
    <pc:chgData name="Johan Martin" userId="6c09263bfbab734e" providerId="Windows Live" clId="Web-{A5AB81A2-BFE6-4F72-8D99-B5ED5879A4EE}"/>
    <pc:docChg chg="modSld">
      <pc:chgData name="Johan Martin" userId="6c09263bfbab734e" providerId="Windows Live" clId="Web-{A5AB81A2-BFE6-4F72-8D99-B5ED5879A4EE}" dt="2024-05-01T23:55:32.738" v="0" actId="20577"/>
      <pc:docMkLst>
        <pc:docMk/>
      </pc:docMkLst>
      <pc:sldChg chg="modSp">
        <pc:chgData name="Johan Martin" userId="6c09263bfbab734e" providerId="Windows Live" clId="Web-{A5AB81A2-BFE6-4F72-8D99-B5ED5879A4EE}" dt="2024-05-01T23:55:32.738" v="0" actId="20577"/>
        <pc:sldMkLst>
          <pc:docMk/>
          <pc:sldMk cId="4222006539" sldId="271"/>
        </pc:sldMkLst>
        <pc:spChg chg="mod">
          <ac:chgData name="Johan Martin" userId="6c09263bfbab734e" providerId="Windows Live" clId="Web-{A5AB81A2-BFE6-4F72-8D99-B5ED5879A4EE}" dt="2024-05-01T23:55:32.738" v="0" actId="20577"/>
          <ac:spMkLst>
            <pc:docMk/>
            <pc:sldMk cId="4222006539" sldId="271"/>
            <ac:spMk id="3" creationId="{00000000-0000-0000-0000-000000000000}"/>
          </ac:spMkLst>
        </pc:spChg>
      </pc:sldChg>
    </pc:docChg>
  </pc:docChgLst>
  <pc:docChgLst>
    <pc:chgData name="JOSE MIGUEL PARDO DIAZ" userId="S::jmpardod@udistrital.edu.co::cf517174-a929-4236-b2f8-88e548b2828f" providerId="AD" clId="Web-{BB7534B9-43AC-AC66-1981-E2848C63E72A}"/>
    <pc:docChg chg="addSld modSld">
      <pc:chgData name="JOSE MIGUEL PARDO DIAZ" userId="S::jmpardod@udistrital.edu.co::cf517174-a929-4236-b2f8-88e548b2828f" providerId="AD" clId="Web-{BB7534B9-43AC-AC66-1981-E2848C63E72A}" dt="2024-06-08T00:56:49.284" v="24" actId="14100"/>
      <pc:docMkLst>
        <pc:docMk/>
      </pc:docMkLst>
      <pc:sldChg chg="addSp delSp modSp add replId">
        <pc:chgData name="JOSE MIGUEL PARDO DIAZ" userId="S::jmpardod@udistrital.edu.co::cf517174-a929-4236-b2f8-88e548b2828f" providerId="AD" clId="Web-{BB7534B9-43AC-AC66-1981-E2848C63E72A}" dt="2024-06-08T00:56:49.284" v="24" actId="14100"/>
        <pc:sldMkLst>
          <pc:docMk/>
          <pc:sldMk cId="245727344" sldId="286"/>
        </pc:sldMkLst>
        <pc:spChg chg="del">
          <ac:chgData name="JOSE MIGUEL PARDO DIAZ" userId="S::jmpardod@udistrital.edu.co::cf517174-a929-4236-b2f8-88e548b2828f" providerId="AD" clId="Web-{BB7534B9-43AC-AC66-1981-E2848C63E72A}" dt="2024-06-08T00:55:34.047" v="17"/>
          <ac:spMkLst>
            <pc:docMk/>
            <pc:sldMk cId="245727344" sldId="286"/>
            <ac:spMk id="4" creationId="{00000000-0000-0000-0000-000000000000}"/>
          </ac:spMkLst>
        </pc:spChg>
        <pc:picChg chg="add del mod">
          <ac:chgData name="JOSE MIGUEL PARDO DIAZ" userId="S::jmpardod@udistrital.edu.co::cf517174-a929-4236-b2f8-88e548b2828f" providerId="AD" clId="Web-{BB7534B9-43AC-AC66-1981-E2848C63E72A}" dt="2024-06-08T00:53:46.467" v="5"/>
          <ac:picMkLst>
            <pc:docMk/>
            <pc:sldMk cId="245727344" sldId="286"/>
            <ac:picMk id="3" creationId="{F92F8DC2-4B8D-0B72-4D57-02BB9AF7322A}"/>
          </ac:picMkLst>
        </pc:picChg>
        <pc:picChg chg="add del mod">
          <ac:chgData name="JOSE MIGUEL PARDO DIAZ" userId="S::jmpardod@udistrital.edu.co::cf517174-a929-4236-b2f8-88e548b2828f" providerId="AD" clId="Web-{BB7534B9-43AC-AC66-1981-E2848C63E72A}" dt="2024-06-08T00:55:15.547" v="14"/>
          <ac:picMkLst>
            <pc:docMk/>
            <pc:sldMk cId="245727344" sldId="286"/>
            <ac:picMk id="5" creationId="{19C7C6EB-B1B3-2A66-1019-72CE49C884D6}"/>
          </ac:picMkLst>
        </pc:picChg>
        <pc:picChg chg="add del mod">
          <ac:chgData name="JOSE MIGUEL PARDO DIAZ" userId="S::jmpardod@udistrital.edu.co::cf517174-a929-4236-b2f8-88e548b2828f" providerId="AD" clId="Web-{BB7534B9-43AC-AC66-1981-E2848C63E72A}" dt="2024-06-08T00:56:19.127" v="20"/>
          <ac:picMkLst>
            <pc:docMk/>
            <pc:sldMk cId="245727344" sldId="286"/>
            <ac:picMk id="6" creationId="{DE32EFFC-4C24-BBA8-C82E-837B7619DB81}"/>
          </ac:picMkLst>
        </pc:picChg>
        <pc:picChg chg="add mod">
          <ac:chgData name="JOSE MIGUEL PARDO DIAZ" userId="S::jmpardod@udistrital.edu.co::cf517174-a929-4236-b2f8-88e548b2828f" providerId="AD" clId="Web-{BB7534B9-43AC-AC66-1981-E2848C63E72A}" dt="2024-06-08T00:56:49.284" v="24" actId="14100"/>
          <ac:picMkLst>
            <pc:docMk/>
            <pc:sldMk cId="245727344" sldId="286"/>
            <ac:picMk id="9" creationId="{36AF08A9-8B89-5BE8-7B89-A386387EBDAA}"/>
          </ac:picMkLst>
        </pc:picChg>
        <pc:cxnChg chg="del">
          <ac:chgData name="JOSE MIGUEL PARDO DIAZ" userId="S::jmpardod@udistrital.edu.co::cf517174-a929-4236-b2f8-88e548b2828f" providerId="AD" clId="Web-{BB7534B9-43AC-AC66-1981-E2848C63E72A}" dt="2024-06-08T00:54:23.593" v="10"/>
          <ac:cxnSpMkLst>
            <pc:docMk/>
            <pc:sldMk cId="245727344" sldId="286"/>
            <ac:cxnSpMk id="8" creationId="{00000000-0000-0000-0000-000000000000}"/>
          </ac:cxnSpMkLst>
        </pc:cxnChg>
      </pc:sldChg>
      <pc:sldChg chg="add replId">
        <pc:chgData name="JOSE MIGUEL PARDO DIAZ" userId="S::jmpardod@udistrital.edu.co::cf517174-a929-4236-b2f8-88e548b2828f" providerId="AD" clId="Web-{BB7534B9-43AC-AC66-1981-E2848C63E72A}" dt="2024-06-08T00:55:13.266" v="13"/>
        <pc:sldMkLst>
          <pc:docMk/>
          <pc:sldMk cId="1111128300" sldId="292"/>
        </pc:sldMkLst>
      </pc:sldChg>
    </pc:docChg>
  </pc:docChgLst>
  <pc:docChgLst>
    <pc:chgData name="JOHAN STEVEEN MARTIN GARCES" userId="0641521a-cb95-4b3d-9409-7a1b3ff17b44" providerId="ADAL" clId="{25D4D605-AF6C-4A0B-AAB0-5CF6B92BD2AD}"/>
    <pc:docChg chg="undo custSel addSld delSld modSld sldOrd">
      <pc:chgData name="JOHAN STEVEEN MARTIN GARCES" userId="0641521a-cb95-4b3d-9409-7a1b3ff17b44" providerId="ADAL" clId="{25D4D605-AF6C-4A0B-AAB0-5CF6B92BD2AD}" dt="2024-06-08T00:53:37.161" v="1494" actId="20577"/>
      <pc:docMkLst>
        <pc:docMk/>
      </pc:docMkLst>
      <pc:sldChg chg="addSp delSp modSp mod">
        <pc:chgData name="JOHAN STEVEEN MARTIN GARCES" userId="0641521a-cb95-4b3d-9409-7a1b3ff17b44" providerId="ADAL" clId="{25D4D605-AF6C-4A0B-AAB0-5CF6B92BD2AD}" dt="2024-06-05T21:30:44.196" v="150" actId="1076"/>
        <pc:sldMkLst>
          <pc:docMk/>
          <pc:sldMk cId="2888990683" sldId="256"/>
        </pc:sldMkLst>
        <pc:spChg chg="mod">
          <ac:chgData name="JOHAN STEVEEN MARTIN GARCES" userId="0641521a-cb95-4b3d-9409-7a1b3ff17b44" providerId="ADAL" clId="{25D4D605-AF6C-4A0B-AAB0-5CF6B92BD2AD}" dt="2024-06-05T21:26:57.213" v="68" actId="113"/>
          <ac:spMkLst>
            <pc:docMk/>
            <pc:sldMk cId="2888990683" sldId="256"/>
            <ac:spMk id="3" creationId="{00000000-0000-0000-0000-000000000000}"/>
          </ac:spMkLst>
        </pc:spChg>
        <pc:spChg chg="mod">
          <ac:chgData name="JOHAN STEVEEN MARTIN GARCES" userId="0641521a-cb95-4b3d-9409-7a1b3ff17b44" providerId="ADAL" clId="{25D4D605-AF6C-4A0B-AAB0-5CF6B92BD2AD}" dt="2024-06-05T21:26:15.287" v="53" actId="313"/>
          <ac:spMkLst>
            <pc:docMk/>
            <pc:sldMk cId="2888990683" sldId="256"/>
            <ac:spMk id="4" creationId="{00000000-0000-0000-0000-000000000000}"/>
          </ac:spMkLst>
        </pc:spChg>
        <pc:spChg chg="add mod">
          <ac:chgData name="JOHAN STEVEEN MARTIN GARCES" userId="0641521a-cb95-4b3d-9409-7a1b3ff17b44" providerId="ADAL" clId="{25D4D605-AF6C-4A0B-AAB0-5CF6B92BD2AD}" dt="2024-06-05T21:30:44.196" v="150" actId="1076"/>
          <ac:spMkLst>
            <pc:docMk/>
            <pc:sldMk cId="2888990683" sldId="256"/>
            <ac:spMk id="5" creationId="{1D64D5F9-E08B-E323-CD02-6FE9A70B02CF}"/>
          </ac:spMkLst>
        </pc:spChg>
        <pc:spChg chg="add del mod">
          <ac:chgData name="JOHAN STEVEEN MARTIN GARCES" userId="0641521a-cb95-4b3d-9409-7a1b3ff17b44" providerId="ADAL" clId="{25D4D605-AF6C-4A0B-AAB0-5CF6B92BD2AD}" dt="2024-06-05T21:28:38.143" v="93"/>
          <ac:spMkLst>
            <pc:docMk/>
            <pc:sldMk cId="2888990683" sldId="256"/>
            <ac:spMk id="7" creationId="{04F156D1-C7B7-B908-B87B-97FD93AEF606}"/>
          </ac:spMkLst>
        </pc:spChg>
        <pc:spChg chg="add del mod">
          <ac:chgData name="JOHAN STEVEEN MARTIN GARCES" userId="0641521a-cb95-4b3d-9409-7a1b3ff17b44" providerId="ADAL" clId="{25D4D605-AF6C-4A0B-AAB0-5CF6B92BD2AD}" dt="2024-06-05T21:29:36.151" v="99"/>
          <ac:spMkLst>
            <pc:docMk/>
            <pc:sldMk cId="2888990683" sldId="256"/>
            <ac:spMk id="9" creationId="{D692CC94-62B7-DFA7-982F-52C8D3DD740C}"/>
          </ac:spMkLst>
        </pc:spChg>
        <pc:graphicFrameChg chg="del">
          <ac:chgData name="JOHAN STEVEEN MARTIN GARCES" userId="0641521a-cb95-4b3d-9409-7a1b3ff17b44" providerId="ADAL" clId="{25D4D605-AF6C-4A0B-AAB0-5CF6B92BD2AD}" dt="2024-06-05T21:26:31.109" v="54" actId="478"/>
          <ac:graphicFrameMkLst>
            <pc:docMk/>
            <pc:sldMk cId="2888990683" sldId="256"/>
            <ac:graphicFrameMk id="2" creationId="{2E2E2552-7D91-9579-381B-6D0853D32544}"/>
          </ac:graphicFrameMkLst>
        </pc:graphicFrameChg>
        <pc:graphicFrameChg chg="add del mod">
          <ac:chgData name="JOHAN STEVEEN MARTIN GARCES" userId="0641521a-cb95-4b3d-9409-7a1b3ff17b44" providerId="ADAL" clId="{25D4D605-AF6C-4A0B-AAB0-5CF6B92BD2AD}" dt="2024-06-05T21:28:38.143" v="93"/>
          <ac:graphicFrameMkLst>
            <pc:docMk/>
            <pc:sldMk cId="2888990683" sldId="256"/>
            <ac:graphicFrameMk id="6" creationId="{75ADF749-FA35-6999-1A34-FF7648BB2B26}"/>
          </ac:graphicFrameMkLst>
        </pc:graphicFrameChg>
        <pc:graphicFrameChg chg="add del mod">
          <ac:chgData name="JOHAN STEVEEN MARTIN GARCES" userId="0641521a-cb95-4b3d-9409-7a1b3ff17b44" providerId="ADAL" clId="{25D4D605-AF6C-4A0B-AAB0-5CF6B92BD2AD}" dt="2024-06-05T21:29:36.151" v="99"/>
          <ac:graphicFrameMkLst>
            <pc:docMk/>
            <pc:sldMk cId="2888990683" sldId="256"/>
            <ac:graphicFrameMk id="8" creationId="{77C7830D-9095-A387-C84C-993EACFDF703}"/>
          </ac:graphicFrameMkLst>
        </pc:graphicFrameChg>
      </pc:sldChg>
      <pc:sldChg chg="addSp delSp modSp mod ord">
        <pc:chgData name="JOHAN STEVEEN MARTIN GARCES" userId="0641521a-cb95-4b3d-9409-7a1b3ff17b44" providerId="ADAL" clId="{25D4D605-AF6C-4A0B-AAB0-5CF6B92BD2AD}" dt="2024-06-08T00:48:06.687" v="866" actId="21"/>
        <pc:sldMkLst>
          <pc:docMk/>
          <pc:sldMk cId="1103740883" sldId="259"/>
        </pc:sldMkLst>
        <pc:spChg chg="add mod">
          <ac:chgData name="JOHAN STEVEEN MARTIN GARCES" userId="0641521a-cb95-4b3d-9409-7a1b3ff17b44" providerId="ADAL" clId="{25D4D605-AF6C-4A0B-AAB0-5CF6B92BD2AD}" dt="2024-06-07T23:50:36.610" v="643" actId="1076"/>
          <ac:spMkLst>
            <pc:docMk/>
            <pc:sldMk cId="1103740883" sldId="259"/>
            <ac:spMk id="2" creationId="{55C6226F-AD5B-66EB-D2E6-2B58671147B8}"/>
          </ac:spMkLst>
        </pc:spChg>
        <pc:spChg chg="add del mod">
          <ac:chgData name="JOHAN STEVEEN MARTIN GARCES" userId="0641521a-cb95-4b3d-9409-7a1b3ff17b44" providerId="ADAL" clId="{25D4D605-AF6C-4A0B-AAB0-5CF6B92BD2AD}" dt="2024-06-07T23:50:41.309" v="644" actId="478"/>
          <ac:spMkLst>
            <pc:docMk/>
            <pc:sldMk cId="1103740883" sldId="259"/>
            <ac:spMk id="3" creationId="{EDDD5023-676B-C749-50C7-6637B85F7775}"/>
          </ac:spMkLst>
        </pc:spChg>
        <pc:spChg chg="mod">
          <ac:chgData name="JOHAN STEVEEN MARTIN GARCES" userId="0641521a-cb95-4b3d-9409-7a1b3ff17b44" providerId="ADAL" clId="{25D4D605-AF6C-4A0B-AAB0-5CF6B92BD2AD}" dt="2024-06-05T21:33:15.694" v="279" actId="14100"/>
          <ac:spMkLst>
            <pc:docMk/>
            <pc:sldMk cId="1103740883" sldId="259"/>
            <ac:spMk id="4" creationId="{00000000-0000-0000-0000-000000000000}"/>
          </ac:spMkLst>
        </pc:spChg>
        <pc:spChg chg="del">
          <ac:chgData name="JOHAN STEVEEN MARTIN GARCES" userId="0641521a-cb95-4b3d-9409-7a1b3ff17b44" providerId="ADAL" clId="{25D4D605-AF6C-4A0B-AAB0-5CF6B92BD2AD}" dt="2024-06-05T21:31:08.479" v="180" actId="478"/>
          <ac:spMkLst>
            <pc:docMk/>
            <pc:sldMk cId="1103740883" sldId="259"/>
            <ac:spMk id="5" creationId="{1ADF5BE2-A1DD-71E3-3FBA-05EB8F0E7EA9}"/>
          </ac:spMkLst>
        </pc:spChg>
        <pc:spChg chg="add del mod">
          <ac:chgData name="JOHAN STEVEEN MARTIN GARCES" userId="0641521a-cb95-4b3d-9409-7a1b3ff17b44" providerId="ADAL" clId="{25D4D605-AF6C-4A0B-AAB0-5CF6B92BD2AD}" dt="2024-06-07T23:50:41.309" v="644" actId="478"/>
          <ac:spMkLst>
            <pc:docMk/>
            <pc:sldMk cId="1103740883" sldId="259"/>
            <ac:spMk id="5" creationId="{728F099D-DCFA-1668-7924-DF3514494F26}"/>
          </ac:spMkLst>
        </pc:spChg>
        <pc:spChg chg="add del mod">
          <ac:chgData name="JOHAN STEVEEN MARTIN GARCES" userId="0641521a-cb95-4b3d-9409-7a1b3ff17b44" providerId="ADAL" clId="{25D4D605-AF6C-4A0B-AAB0-5CF6B92BD2AD}" dt="2024-06-07T23:50:41.309" v="644" actId="478"/>
          <ac:spMkLst>
            <pc:docMk/>
            <pc:sldMk cId="1103740883" sldId="259"/>
            <ac:spMk id="6" creationId="{0ED0C947-D377-4E73-8998-4ADED2E562BB}"/>
          </ac:spMkLst>
        </pc:spChg>
        <pc:spChg chg="del">
          <ac:chgData name="JOHAN STEVEEN MARTIN GARCES" userId="0641521a-cb95-4b3d-9409-7a1b3ff17b44" providerId="ADAL" clId="{25D4D605-AF6C-4A0B-AAB0-5CF6B92BD2AD}" dt="2024-06-05T21:31:12.131" v="182" actId="478"/>
          <ac:spMkLst>
            <pc:docMk/>
            <pc:sldMk cId="1103740883" sldId="259"/>
            <ac:spMk id="6" creationId="{4B50F0E8-9945-55EA-3119-262CBCDA1606}"/>
          </ac:spMkLst>
        </pc:spChg>
        <pc:spChg chg="del">
          <ac:chgData name="JOHAN STEVEEN MARTIN GARCES" userId="0641521a-cb95-4b3d-9409-7a1b3ff17b44" providerId="ADAL" clId="{25D4D605-AF6C-4A0B-AAB0-5CF6B92BD2AD}" dt="2024-06-05T21:31:10.213" v="181" actId="478"/>
          <ac:spMkLst>
            <pc:docMk/>
            <pc:sldMk cId="1103740883" sldId="259"/>
            <ac:spMk id="9" creationId="{55C34FCF-36B5-7B63-67FE-6C131AF04D27}"/>
          </ac:spMkLst>
        </pc:spChg>
        <pc:spChg chg="add del mod">
          <ac:chgData name="JOHAN STEVEEN MARTIN GARCES" userId="0641521a-cb95-4b3d-9409-7a1b3ff17b44" providerId="ADAL" clId="{25D4D605-AF6C-4A0B-AAB0-5CF6B92BD2AD}" dt="2024-06-07T23:50:42.958" v="645" actId="478"/>
          <ac:spMkLst>
            <pc:docMk/>
            <pc:sldMk cId="1103740883" sldId="259"/>
            <ac:spMk id="9" creationId="{9A2B0FF9-51B9-719D-1FF5-5C1ED779FF8D}"/>
          </ac:spMkLst>
        </pc:spChg>
        <pc:spChg chg="del">
          <ac:chgData name="JOHAN STEVEEN MARTIN GARCES" userId="0641521a-cb95-4b3d-9409-7a1b3ff17b44" providerId="ADAL" clId="{25D4D605-AF6C-4A0B-AAB0-5CF6B92BD2AD}" dt="2024-06-05T21:31:16.260" v="185" actId="478"/>
          <ac:spMkLst>
            <pc:docMk/>
            <pc:sldMk cId="1103740883" sldId="259"/>
            <ac:spMk id="10" creationId="{228C7BD6-DF6A-63B1-D25B-CBBC12677299}"/>
          </ac:spMkLst>
        </pc:spChg>
        <pc:spChg chg="add mod">
          <ac:chgData name="JOHAN STEVEEN MARTIN GARCES" userId="0641521a-cb95-4b3d-9409-7a1b3ff17b44" providerId="ADAL" clId="{25D4D605-AF6C-4A0B-AAB0-5CF6B92BD2AD}" dt="2024-06-07T23:50:46.474" v="646" actId="1076"/>
          <ac:spMkLst>
            <pc:docMk/>
            <pc:sldMk cId="1103740883" sldId="259"/>
            <ac:spMk id="10" creationId="{B814EBD6-7AC5-D1CB-0D8C-851C5AB93ADC}"/>
          </ac:spMkLst>
        </pc:spChg>
        <pc:spChg chg="del">
          <ac:chgData name="JOHAN STEVEEN MARTIN GARCES" userId="0641521a-cb95-4b3d-9409-7a1b3ff17b44" providerId="ADAL" clId="{25D4D605-AF6C-4A0B-AAB0-5CF6B92BD2AD}" dt="2024-06-05T21:31:13.548" v="183" actId="478"/>
          <ac:spMkLst>
            <pc:docMk/>
            <pc:sldMk cId="1103740883" sldId="259"/>
            <ac:spMk id="11" creationId="{213281AE-EE98-292F-EF93-84666896A527}"/>
          </ac:spMkLst>
        </pc:spChg>
        <pc:spChg chg="add del mod">
          <ac:chgData name="JOHAN STEVEEN MARTIN GARCES" userId="0641521a-cb95-4b3d-9409-7a1b3ff17b44" providerId="ADAL" clId="{25D4D605-AF6C-4A0B-AAB0-5CF6B92BD2AD}" dt="2024-06-07T23:50:41.309" v="644" actId="478"/>
          <ac:spMkLst>
            <pc:docMk/>
            <pc:sldMk cId="1103740883" sldId="259"/>
            <ac:spMk id="11" creationId="{25B63A75-F1E7-5053-7C91-B34D4FA6DC67}"/>
          </ac:spMkLst>
        </pc:spChg>
        <pc:spChg chg="add del mod">
          <ac:chgData name="JOHAN STEVEEN MARTIN GARCES" userId="0641521a-cb95-4b3d-9409-7a1b3ff17b44" providerId="ADAL" clId="{25D4D605-AF6C-4A0B-AAB0-5CF6B92BD2AD}" dt="2024-06-07T23:50:41.309" v="644" actId="478"/>
          <ac:spMkLst>
            <pc:docMk/>
            <pc:sldMk cId="1103740883" sldId="259"/>
            <ac:spMk id="12" creationId="{165B004A-C560-6A60-B09E-E5FBA04B4492}"/>
          </ac:spMkLst>
        </pc:spChg>
        <pc:spChg chg="del">
          <ac:chgData name="JOHAN STEVEEN MARTIN GARCES" userId="0641521a-cb95-4b3d-9409-7a1b3ff17b44" providerId="ADAL" clId="{25D4D605-AF6C-4A0B-AAB0-5CF6B92BD2AD}" dt="2024-06-05T21:31:14.735" v="184" actId="478"/>
          <ac:spMkLst>
            <pc:docMk/>
            <pc:sldMk cId="1103740883" sldId="259"/>
            <ac:spMk id="12" creationId="{A3C0093C-ED69-7A63-2CB1-1FBF002A92C8}"/>
          </ac:spMkLst>
        </pc:spChg>
        <pc:spChg chg="del">
          <ac:chgData name="JOHAN STEVEEN MARTIN GARCES" userId="0641521a-cb95-4b3d-9409-7a1b3ff17b44" providerId="ADAL" clId="{25D4D605-AF6C-4A0B-AAB0-5CF6B92BD2AD}" dt="2024-06-05T21:31:17.920" v="186" actId="478"/>
          <ac:spMkLst>
            <pc:docMk/>
            <pc:sldMk cId="1103740883" sldId="259"/>
            <ac:spMk id="13" creationId="{DD5F5945-12DF-D232-8AEE-D2412F7203DB}"/>
          </ac:spMkLst>
        </pc:spChg>
        <pc:spChg chg="add del mod">
          <ac:chgData name="JOHAN STEVEEN MARTIN GARCES" userId="0641521a-cb95-4b3d-9409-7a1b3ff17b44" providerId="ADAL" clId="{25D4D605-AF6C-4A0B-AAB0-5CF6B92BD2AD}" dt="2024-06-08T00:48:06.687" v="866" actId="21"/>
          <ac:spMkLst>
            <pc:docMk/>
            <pc:sldMk cId="1103740883" sldId="259"/>
            <ac:spMk id="15" creationId="{D36A8B7F-185C-3B68-3AD5-32E17348D1C4}"/>
          </ac:spMkLst>
        </pc:spChg>
        <pc:picChg chg="add mod">
          <ac:chgData name="JOHAN STEVEEN MARTIN GARCES" userId="0641521a-cb95-4b3d-9409-7a1b3ff17b44" providerId="ADAL" clId="{25D4D605-AF6C-4A0B-AAB0-5CF6B92BD2AD}" dt="2024-06-07T23:51:18.649" v="657" actId="14100"/>
          <ac:picMkLst>
            <pc:docMk/>
            <pc:sldMk cId="1103740883" sldId="259"/>
            <ac:picMk id="13" creationId="{40D5C2CE-B4FB-610C-1670-95FD6E42498C}"/>
          </ac:picMkLst>
        </pc:picChg>
      </pc:sldChg>
      <pc:sldChg chg="modSp add mod">
        <pc:chgData name="JOHAN STEVEEN MARTIN GARCES" userId="0641521a-cb95-4b3d-9409-7a1b3ff17b44" providerId="ADAL" clId="{25D4D605-AF6C-4A0B-AAB0-5CF6B92BD2AD}" dt="2024-06-05T21:33:30.478" v="290" actId="14100"/>
        <pc:sldMkLst>
          <pc:docMk/>
          <pc:sldMk cId="55338977" sldId="260"/>
        </pc:sldMkLst>
        <pc:spChg chg="mod">
          <ac:chgData name="JOHAN STEVEEN MARTIN GARCES" userId="0641521a-cb95-4b3d-9409-7a1b3ff17b44" providerId="ADAL" clId="{25D4D605-AF6C-4A0B-AAB0-5CF6B92BD2AD}" dt="2024-06-05T21:33:30.478" v="290" actId="14100"/>
          <ac:spMkLst>
            <pc:docMk/>
            <pc:sldMk cId="55338977" sldId="260"/>
            <ac:spMk id="4" creationId="{00000000-0000-0000-0000-000000000000}"/>
          </ac:spMkLst>
        </pc:spChg>
      </pc:sldChg>
      <pc:sldChg chg="del">
        <pc:chgData name="JOHAN STEVEEN MARTIN GARCES" userId="0641521a-cb95-4b3d-9409-7a1b3ff17b44" providerId="ADAL" clId="{25D4D605-AF6C-4A0B-AAB0-5CF6B92BD2AD}" dt="2024-06-05T21:31:20.620" v="187" actId="47"/>
        <pc:sldMkLst>
          <pc:docMk/>
          <pc:sldMk cId="3880819498" sldId="260"/>
        </pc:sldMkLst>
      </pc:sldChg>
      <pc:sldChg chg="modSp add mod ord">
        <pc:chgData name="JOHAN STEVEEN MARTIN GARCES" userId="0641521a-cb95-4b3d-9409-7a1b3ff17b44" providerId="ADAL" clId="{25D4D605-AF6C-4A0B-AAB0-5CF6B92BD2AD}" dt="2024-06-05T21:34:58.857" v="335"/>
        <pc:sldMkLst>
          <pc:docMk/>
          <pc:sldMk cId="4164004330" sldId="261"/>
        </pc:sldMkLst>
        <pc:spChg chg="mod">
          <ac:chgData name="JOHAN STEVEEN MARTIN GARCES" userId="0641521a-cb95-4b3d-9409-7a1b3ff17b44" providerId="ADAL" clId="{25D4D605-AF6C-4A0B-AAB0-5CF6B92BD2AD}" dt="2024-06-05T21:33:11.903" v="278" actId="14100"/>
          <ac:spMkLst>
            <pc:docMk/>
            <pc:sldMk cId="4164004330" sldId="261"/>
            <ac:spMk id="4" creationId="{00000000-0000-0000-0000-000000000000}"/>
          </ac:spMkLst>
        </pc:spChg>
      </pc:sldChg>
      <pc:sldChg chg="del">
        <pc:chgData name="JOHAN STEVEEN MARTIN GARCES" userId="0641521a-cb95-4b3d-9409-7a1b3ff17b44" providerId="ADAL" clId="{25D4D605-AF6C-4A0B-AAB0-5CF6B92BD2AD}" dt="2024-06-05T21:31:29.734" v="202" actId="47"/>
        <pc:sldMkLst>
          <pc:docMk/>
          <pc:sldMk cId="3327924193" sldId="262"/>
        </pc:sldMkLst>
      </pc:sldChg>
      <pc:sldChg chg="modSp add mod">
        <pc:chgData name="JOHAN STEVEEN MARTIN GARCES" userId="0641521a-cb95-4b3d-9409-7a1b3ff17b44" providerId="ADAL" clId="{25D4D605-AF6C-4A0B-AAB0-5CF6B92BD2AD}" dt="2024-06-05T21:33:02.141" v="276" actId="1076"/>
        <pc:sldMkLst>
          <pc:docMk/>
          <pc:sldMk cId="3534020609" sldId="262"/>
        </pc:sldMkLst>
        <pc:spChg chg="mod">
          <ac:chgData name="JOHAN STEVEEN MARTIN GARCES" userId="0641521a-cb95-4b3d-9409-7a1b3ff17b44" providerId="ADAL" clId="{25D4D605-AF6C-4A0B-AAB0-5CF6B92BD2AD}" dt="2024-06-05T21:33:02.141" v="276" actId="1076"/>
          <ac:spMkLst>
            <pc:docMk/>
            <pc:sldMk cId="3534020609" sldId="262"/>
            <ac:spMk id="4" creationId="{00000000-0000-0000-0000-000000000000}"/>
          </ac:spMkLst>
        </pc:spChg>
      </pc:sldChg>
      <pc:sldChg chg="modSp add mod">
        <pc:chgData name="JOHAN STEVEEN MARTIN GARCES" userId="0641521a-cb95-4b3d-9409-7a1b3ff17b44" providerId="ADAL" clId="{25D4D605-AF6C-4A0B-AAB0-5CF6B92BD2AD}" dt="2024-06-05T21:33:08.103" v="277" actId="14100"/>
        <pc:sldMkLst>
          <pc:docMk/>
          <pc:sldMk cId="3348522244" sldId="263"/>
        </pc:sldMkLst>
        <pc:spChg chg="mod">
          <ac:chgData name="JOHAN STEVEEN MARTIN GARCES" userId="0641521a-cb95-4b3d-9409-7a1b3ff17b44" providerId="ADAL" clId="{25D4D605-AF6C-4A0B-AAB0-5CF6B92BD2AD}" dt="2024-06-05T21:33:08.103" v="277" actId="14100"/>
          <ac:spMkLst>
            <pc:docMk/>
            <pc:sldMk cId="3348522244" sldId="263"/>
            <ac:spMk id="4" creationId="{00000000-0000-0000-0000-000000000000}"/>
          </ac:spMkLst>
        </pc:spChg>
      </pc:sldChg>
      <pc:sldChg chg="del">
        <pc:chgData name="JOHAN STEVEEN MARTIN GARCES" userId="0641521a-cb95-4b3d-9409-7a1b3ff17b44" providerId="ADAL" clId="{25D4D605-AF6C-4A0B-AAB0-5CF6B92BD2AD}" dt="2024-06-05T21:31:31.429" v="205" actId="47"/>
        <pc:sldMkLst>
          <pc:docMk/>
          <pc:sldMk cId="3696992276" sldId="264"/>
        </pc:sldMkLst>
      </pc:sldChg>
      <pc:sldChg chg="modSp add mod">
        <pc:chgData name="JOHAN STEVEEN MARTIN GARCES" userId="0641521a-cb95-4b3d-9409-7a1b3ff17b44" providerId="ADAL" clId="{25D4D605-AF6C-4A0B-AAB0-5CF6B92BD2AD}" dt="2024-06-05T21:33:46.269" v="300" actId="14100"/>
        <pc:sldMkLst>
          <pc:docMk/>
          <pc:sldMk cId="3760293443" sldId="264"/>
        </pc:sldMkLst>
        <pc:spChg chg="mod">
          <ac:chgData name="JOHAN STEVEEN MARTIN GARCES" userId="0641521a-cb95-4b3d-9409-7a1b3ff17b44" providerId="ADAL" clId="{25D4D605-AF6C-4A0B-AAB0-5CF6B92BD2AD}" dt="2024-06-05T21:33:46.269" v="300" actId="14100"/>
          <ac:spMkLst>
            <pc:docMk/>
            <pc:sldMk cId="3760293443" sldId="264"/>
            <ac:spMk id="4" creationId="{00000000-0000-0000-0000-000000000000}"/>
          </ac:spMkLst>
        </pc:spChg>
      </pc:sldChg>
      <pc:sldChg chg="modSp add mod">
        <pc:chgData name="JOHAN STEVEEN MARTIN GARCES" userId="0641521a-cb95-4b3d-9409-7a1b3ff17b44" providerId="ADAL" clId="{25D4D605-AF6C-4A0B-AAB0-5CF6B92BD2AD}" dt="2024-06-05T21:33:51.810" v="308" actId="20577"/>
        <pc:sldMkLst>
          <pc:docMk/>
          <pc:sldMk cId="512495830" sldId="265"/>
        </pc:sldMkLst>
        <pc:spChg chg="mod">
          <ac:chgData name="JOHAN STEVEEN MARTIN GARCES" userId="0641521a-cb95-4b3d-9409-7a1b3ff17b44" providerId="ADAL" clId="{25D4D605-AF6C-4A0B-AAB0-5CF6B92BD2AD}" dt="2024-06-05T21:33:51.810" v="308" actId="20577"/>
          <ac:spMkLst>
            <pc:docMk/>
            <pc:sldMk cId="512495830" sldId="265"/>
            <ac:spMk id="4" creationId="{00000000-0000-0000-0000-000000000000}"/>
          </ac:spMkLst>
        </pc:spChg>
      </pc:sldChg>
      <pc:sldChg chg="addSp modSp add mod">
        <pc:chgData name="JOHAN STEVEEN MARTIN GARCES" userId="0641521a-cb95-4b3d-9409-7a1b3ff17b44" providerId="ADAL" clId="{25D4D605-AF6C-4A0B-AAB0-5CF6B92BD2AD}" dt="2024-06-08T00:48:48.311" v="967" actId="20577"/>
        <pc:sldMkLst>
          <pc:docMk/>
          <pc:sldMk cId="827268569" sldId="266"/>
        </pc:sldMkLst>
        <pc:spChg chg="add mod">
          <ac:chgData name="JOHAN STEVEEN MARTIN GARCES" userId="0641521a-cb95-4b3d-9409-7a1b3ff17b44" providerId="ADAL" clId="{25D4D605-AF6C-4A0B-AAB0-5CF6B92BD2AD}" dt="2024-06-08T00:48:48.311" v="967" actId="20577"/>
          <ac:spMkLst>
            <pc:docMk/>
            <pc:sldMk cId="827268569" sldId="266"/>
            <ac:spMk id="2" creationId="{B92658EC-E38F-40BB-EB22-10E71FE79734}"/>
          </ac:spMkLst>
        </pc:spChg>
        <pc:spChg chg="mod">
          <ac:chgData name="JOHAN STEVEEN MARTIN GARCES" userId="0641521a-cb95-4b3d-9409-7a1b3ff17b44" providerId="ADAL" clId="{25D4D605-AF6C-4A0B-AAB0-5CF6B92BD2AD}" dt="2024-06-05T21:34:22.512" v="331" actId="14100"/>
          <ac:spMkLst>
            <pc:docMk/>
            <pc:sldMk cId="827268569" sldId="266"/>
            <ac:spMk id="4" creationId="{00000000-0000-0000-0000-000000000000}"/>
          </ac:spMkLst>
        </pc:spChg>
      </pc:sldChg>
      <pc:sldChg chg="del">
        <pc:chgData name="JOHAN STEVEEN MARTIN GARCES" userId="0641521a-cb95-4b3d-9409-7a1b3ff17b44" providerId="ADAL" clId="{25D4D605-AF6C-4A0B-AAB0-5CF6B92BD2AD}" dt="2024-06-05T21:31:37.925" v="207" actId="47"/>
        <pc:sldMkLst>
          <pc:docMk/>
          <pc:sldMk cId="1689806316" sldId="266"/>
        </pc:sldMkLst>
      </pc:sldChg>
      <pc:sldChg chg="del">
        <pc:chgData name="JOHAN STEVEEN MARTIN GARCES" userId="0641521a-cb95-4b3d-9409-7a1b3ff17b44" providerId="ADAL" clId="{25D4D605-AF6C-4A0B-AAB0-5CF6B92BD2AD}" dt="2024-06-05T21:31:21.179" v="188" actId="47"/>
        <pc:sldMkLst>
          <pc:docMk/>
          <pc:sldMk cId="3870954760" sldId="273"/>
        </pc:sldMkLst>
      </pc:sldChg>
      <pc:sldChg chg="del">
        <pc:chgData name="JOHAN STEVEEN MARTIN GARCES" userId="0641521a-cb95-4b3d-9409-7a1b3ff17b44" providerId="ADAL" clId="{25D4D605-AF6C-4A0B-AAB0-5CF6B92BD2AD}" dt="2024-06-05T21:31:33.534" v="206" actId="47"/>
        <pc:sldMkLst>
          <pc:docMk/>
          <pc:sldMk cId="1512264836" sldId="274"/>
        </pc:sldMkLst>
      </pc:sldChg>
      <pc:sldChg chg="del">
        <pc:chgData name="JOHAN STEVEEN MARTIN GARCES" userId="0641521a-cb95-4b3d-9409-7a1b3ff17b44" providerId="ADAL" clId="{25D4D605-AF6C-4A0B-AAB0-5CF6B92BD2AD}" dt="2024-06-05T21:31:22.222" v="190" actId="47"/>
        <pc:sldMkLst>
          <pc:docMk/>
          <pc:sldMk cId="1819465399" sldId="277"/>
        </pc:sldMkLst>
      </pc:sldChg>
      <pc:sldChg chg="del">
        <pc:chgData name="JOHAN STEVEEN MARTIN GARCES" userId="0641521a-cb95-4b3d-9409-7a1b3ff17b44" providerId="ADAL" clId="{25D4D605-AF6C-4A0B-AAB0-5CF6B92BD2AD}" dt="2024-06-05T21:31:22.681" v="191" actId="47"/>
        <pc:sldMkLst>
          <pc:docMk/>
          <pc:sldMk cId="9335271" sldId="278"/>
        </pc:sldMkLst>
      </pc:sldChg>
      <pc:sldChg chg="del">
        <pc:chgData name="JOHAN STEVEEN MARTIN GARCES" userId="0641521a-cb95-4b3d-9409-7a1b3ff17b44" providerId="ADAL" clId="{25D4D605-AF6C-4A0B-AAB0-5CF6B92BD2AD}" dt="2024-06-05T21:31:23.962" v="194" actId="47"/>
        <pc:sldMkLst>
          <pc:docMk/>
          <pc:sldMk cId="1480680154" sldId="279"/>
        </pc:sldMkLst>
      </pc:sldChg>
      <pc:sldChg chg="del">
        <pc:chgData name="JOHAN STEVEEN MARTIN GARCES" userId="0641521a-cb95-4b3d-9409-7a1b3ff17b44" providerId="ADAL" clId="{25D4D605-AF6C-4A0B-AAB0-5CF6B92BD2AD}" dt="2024-06-05T21:31:23.114" v="192" actId="47"/>
        <pc:sldMkLst>
          <pc:docMk/>
          <pc:sldMk cId="2099163860" sldId="280"/>
        </pc:sldMkLst>
      </pc:sldChg>
      <pc:sldChg chg="addSp delSp modSp add mod">
        <pc:chgData name="JOHAN STEVEEN MARTIN GARCES" userId="0641521a-cb95-4b3d-9409-7a1b3ff17b44" providerId="ADAL" clId="{25D4D605-AF6C-4A0B-AAB0-5CF6B92BD2AD}" dt="2024-06-07T23:50:21.568" v="639" actId="1076"/>
        <pc:sldMkLst>
          <pc:docMk/>
          <pc:sldMk cId="4049822128" sldId="282"/>
        </pc:sldMkLst>
        <pc:spChg chg="mod">
          <ac:chgData name="JOHAN STEVEEN MARTIN GARCES" userId="0641521a-cb95-4b3d-9409-7a1b3ff17b44" providerId="ADAL" clId="{25D4D605-AF6C-4A0B-AAB0-5CF6B92BD2AD}" dt="2024-06-07T23:49:04.839" v="599" actId="1076"/>
          <ac:spMkLst>
            <pc:docMk/>
            <pc:sldMk cId="4049822128" sldId="282"/>
            <ac:spMk id="5" creationId="{728F099D-DCFA-1668-7924-DF3514494F26}"/>
          </ac:spMkLst>
        </pc:spChg>
        <pc:spChg chg="add del">
          <ac:chgData name="JOHAN STEVEEN MARTIN GARCES" userId="0641521a-cb95-4b3d-9409-7a1b3ff17b44" providerId="ADAL" clId="{25D4D605-AF6C-4A0B-AAB0-5CF6B92BD2AD}" dt="2024-06-07T23:49:06.071" v="600" actId="478"/>
          <ac:spMkLst>
            <pc:docMk/>
            <pc:sldMk cId="4049822128" sldId="282"/>
            <ac:spMk id="6" creationId="{0ED0C947-D377-4E73-8998-4ADED2E562BB}"/>
          </ac:spMkLst>
        </pc:spChg>
        <pc:spChg chg="mod">
          <ac:chgData name="JOHAN STEVEEN MARTIN GARCES" userId="0641521a-cb95-4b3d-9409-7a1b3ff17b44" providerId="ADAL" clId="{25D4D605-AF6C-4A0B-AAB0-5CF6B92BD2AD}" dt="2024-06-07T23:49:04.348" v="598" actId="1076"/>
          <ac:spMkLst>
            <pc:docMk/>
            <pc:sldMk cId="4049822128" sldId="282"/>
            <ac:spMk id="9" creationId="{9A2B0FF9-51B9-719D-1FF5-5C1ED779FF8D}"/>
          </ac:spMkLst>
        </pc:spChg>
        <pc:spChg chg="del">
          <ac:chgData name="JOHAN STEVEEN MARTIN GARCES" userId="0641521a-cb95-4b3d-9409-7a1b3ff17b44" providerId="ADAL" clId="{25D4D605-AF6C-4A0B-AAB0-5CF6B92BD2AD}" dt="2024-06-07T23:49:56.146" v="601" actId="478"/>
          <ac:spMkLst>
            <pc:docMk/>
            <pc:sldMk cId="4049822128" sldId="282"/>
            <ac:spMk id="10" creationId="{B814EBD6-7AC5-D1CB-0D8C-851C5AB93ADC}"/>
          </ac:spMkLst>
        </pc:spChg>
        <pc:spChg chg="add mod">
          <ac:chgData name="JOHAN STEVEEN MARTIN GARCES" userId="0641521a-cb95-4b3d-9409-7a1b3ff17b44" providerId="ADAL" clId="{25D4D605-AF6C-4A0B-AAB0-5CF6B92BD2AD}" dt="2024-06-07T23:50:01.553" v="603" actId="1076"/>
          <ac:spMkLst>
            <pc:docMk/>
            <pc:sldMk cId="4049822128" sldId="282"/>
            <ac:spMk id="13" creationId="{23D50651-8BEF-E7C2-24CC-C00A2124D0E6}"/>
          </ac:spMkLst>
        </pc:spChg>
        <pc:spChg chg="add mod">
          <ac:chgData name="JOHAN STEVEEN MARTIN GARCES" userId="0641521a-cb95-4b3d-9409-7a1b3ff17b44" providerId="ADAL" clId="{25D4D605-AF6C-4A0B-AAB0-5CF6B92BD2AD}" dt="2024-06-07T23:50:21.568" v="639" actId="1076"/>
          <ac:spMkLst>
            <pc:docMk/>
            <pc:sldMk cId="4049822128" sldId="282"/>
            <ac:spMk id="14" creationId="{A5FDEC70-05DD-7A3C-D6A9-B24C63B74712}"/>
          </ac:spMkLst>
        </pc:spChg>
      </pc:sldChg>
      <pc:sldChg chg="del">
        <pc:chgData name="JOHAN STEVEEN MARTIN GARCES" userId="0641521a-cb95-4b3d-9409-7a1b3ff17b44" providerId="ADAL" clId="{25D4D605-AF6C-4A0B-AAB0-5CF6B92BD2AD}" dt="2024-06-05T21:31:21.766" v="189" actId="47"/>
        <pc:sldMkLst>
          <pc:docMk/>
          <pc:sldMk cId="1535926534" sldId="283"/>
        </pc:sldMkLst>
      </pc:sldChg>
      <pc:sldChg chg="del">
        <pc:chgData name="JOHAN STEVEEN MARTIN GARCES" userId="0641521a-cb95-4b3d-9409-7a1b3ff17b44" providerId="ADAL" clId="{25D4D605-AF6C-4A0B-AAB0-5CF6B92BD2AD}" dt="2024-06-05T21:31:24.936" v="196" actId="47"/>
        <pc:sldMkLst>
          <pc:docMk/>
          <pc:sldMk cId="140347959" sldId="284"/>
        </pc:sldMkLst>
      </pc:sldChg>
      <pc:sldChg chg="delSp modSp add mod ord">
        <pc:chgData name="JOHAN STEVEEN MARTIN GARCES" userId="0641521a-cb95-4b3d-9409-7a1b3ff17b44" providerId="ADAL" clId="{25D4D605-AF6C-4A0B-AAB0-5CF6B92BD2AD}" dt="2024-06-08T00:24:11.477" v="862" actId="1076"/>
        <pc:sldMkLst>
          <pc:docMk/>
          <pc:sldMk cId="794192284" sldId="284"/>
        </pc:sldMkLst>
        <pc:spChg chg="del mod">
          <ac:chgData name="JOHAN STEVEEN MARTIN GARCES" userId="0641521a-cb95-4b3d-9409-7a1b3ff17b44" providerId="ADAL" clId="{25D4D605-AF6C-4A0B-AAB0-5CF6B92BD2AD}" dt="2024-06-08T00:21:26.191" v="667" actId="478"/>
          <ac:spMkLst>
            <pc:docMk/>
            <pc:sldMk cId="794192284" sldId="284"/>
            <ac:spMk id="2" creationId="{55C6226F-AD5B-66EB-D2E6-2B58671147B8}"/>
          </ac:spMkLst>
        </pc:spChg>
        <pc:spChg chg="mod">
          <ac:chgData name="JOHAN STEVEEN MARTIN GARCES" userId="0641521a-cb95-4b3d-9409-7a1b3ff17b44" providerId="ADAL" clId="{25D4D605-AF6C-4A0B-AAB0-5CF6B92BD2AD}" dt="2024-06-08T00:24:11.477" v="862" actId="1076"/>
          <ac:spMkLst>
            <pc:docMk/>
            <pc:sldMk cId="794192284" sldId="284"/>
            <ac:spMk id="3" creationId="{EDDD5023-676B-C749-50C7-6637B85F7775}"/>
          </ac:spMkLst>
        </pc:spChg>
        <pc:spChg chg="mod">
          <ac:chgData name="JOHAN STEVEEN MARTIN GARCES" userId="0641521a-cb95-4b3d-9409-7a1b3ff17b44" providerId="ADAL" clId="{25D4D605-AF6C-4A0B-AAB0-5CF6B92BD2AD}" dt="2024-06-08T00:21:20.534" v="664" actId="20577"/>
          <ac:spMkLst>
            <pc:docMk/>
            <pc:sldMk cId="794192284" sldId="284"/>
            <ac:spMk id="4" creationId="{00000000-0000-0000-0000-000000000000}"/>
          </ac:spMkLst>
        </pc:spChg>
        <pc:spChg chg="del">
          <ac:chgData name="JOHAN STEVEEN MARTIN GARCES" userId="0641521a-cb95-4b3d-9409-7a1b3ff17b44" providerId="ADAL" clId="{25D4D605-AF6C-4A0B-AAB0-5CF6B92BD2AD}" dt="2024-06-08T00:21:33.222" v="670" actId="478"/>
          <ac:spMkLst>
            <pc:docMk/>
            <pc:sldMk cId="794192284" sldId="284"/>
            <ac:spMk id="5" creationId="{728F099D-DCFA-1668-7924-DF3514494F26}"/>
          </ac:spMkLst>
        </pc:spChg>
        <pc:spChg chg="del">
          <ac:chgData name="JOHAN STEVEEN MARTIN GARCES" userId="0641521a-cb95-4b3d-9409-7a1b3ff17b44" providerId="ADAL" clId="{25D4D605-AF6C-4A0B-AAB0-5CF6B92BD2AD}" dt="2024-06-08T00:21:35.719" v="671" actId="478"/>
          <ac:spMkLst>
            <pc:docMk/>
            <pc:sldMk cId="794192284" sldId="284"/>
            <ac:spMk id="6" creationId="{0ED0C947-D377-4E73-8998-4ADED2E562BB}"/>
          </ac:spMkLst>
        </pc:spChg>
        <pc:spChg chg="del mod">
          <ac:chgData name="JOHAN STEVEEN MARTIN GARCES" userId="0641521a-cb95-4b3d-9409-7a1b3ff17b44" providerId="ADAL" clId="{25D4D605-AF6C-4A0B-AAB0-5CF6B92BD2AD}" dt="2024-06-08T00:21:40.361" v="673" actId="478"/>
          <ac:spMkLst>
            <pc:docMk/>
            <pc:sldMk cId="794192284" sldId="284"/>
            <ac:spMk id="9" creationId="{9A2B0FF9-51B9-719D-1FF5-5C1ED779FF8D}"/>
          </ac:spMkLst>
        </pc:spChg>
        <pc:spChg chg="del">
          <ac:chgData name="JOHAN STEVEEN MARTIN GARCES" userId="0641521a-cb95-4b3d-9409-7a1b3ff17b44" providerId="ADAL" clId="{25D4D605-AF6C-4A0B-AAB0-5CF6B92BD2AD}" dt="2024-06-08T00:21:31.106" v="669" actId="478"/>
          <ac:spMkLst>
            <pc:docMk/>
            <pc:sldMk cId="794192284" sldId="284"/>
            <ac:spMk id="11" creationId="{25B63A75-F1E7-5053-7C91-B34D4FA6DC67}"/>
          </ac:spMkLst>
        </pc:spChg>
        <pc:spChg chg="del">
          <ac:chgData name="JOHAN STEVEEN MARTIN GARCES" userId="0641521a-cb95-4b3d-9409-7a1b3ff17b44" providerId="ADAL" clId="{25D4D605-AF6C-4A0B-AAB0-5CF6B92BD2AD}" dt="2024-06-08T00:21:27.957" v="668" actId="478"/>
          <ac:spMkLst>
            <pc:docMk/>
            <pc:sldMk cId="794192284" sldId="284"/>
            <ac:spMk id="12" creationId="{165B004A-C560-6A60-B09E-E5FBA04B4492}"/>
          </ac:spMkLst>
        </pc:spChg>
        <pc:spChg chg="del">
          <ac:chgData name="JOHAN STEVEEN MARTIN GARCES" userId="0641521a-cb95-4b3d-9409-7a1b3ff17b44" providerId="ADAL" clId="{25D4D605-AF6C-4A0B-AAB0-5CF6B92BD2AD}" dt="2024-06-08T00:21:44.942" v="675" actId="478"/>
          <ac:spMkLst>
            <pc:docMk/>
            <pc:sldMk cId="794192284" sldId="284"/>
            <ac:spMk id="13" creationId="{23D50651-8BEF-E7C2-24CC-C00A2124D0E6}"/>
          </ac:spMkLst>
        </pc:spChg>
        <pc:spChg chg="del">
          <ac:chgData name="JOHAN STEVEEN MARTIN GARCES" userId="0641521a-cb95-4b3d-9409-7a1b3ff17b44" providerId="ADAL" clId="{25D4D605-AF6C-4A0B-AAB0-5CF6B92BD2AD}" dt="2024-06-08T00:21:42.573" v="674" actId="478"/>
          <ac:spMkLst>
            <pc:docMk/>
            <pc:sldMk cId="794192284" sldId="284"/>
            <ac:spMk id="14" creationId="{A5FDEC70-05DD-7A3C-D6A9-B24C63B74712}"/>
          </ac:spMkLst>
        </pc:spChg>
      </pc:sldChg>
      <pc:sldChg chg="del">
        <pc:chgData name="JOHAN STEVEEN MARTIN GARCES" userId="0641521a-cb95-4b3d-9409-7a1b3ff17b44" providerId="ADAL" clId="{25D4D605-AF6C-4A0B-AAB0-5CF6B92BD2AD}" dt="2024-06-05T21:30:51.074" v="151" actId="47"/>
        <pc:sldMkLst>
          <pc:docMk/>
          <pc:sldMk cId="1450348579" sldId="286"/>
        </pc:sldMkLst>
      </pc:sldChg>
      <pc:sldChg chg="delSp modSp add mod">
        <pc:chgData name="JOHAN STEVEEN MARTIN GARCES" userId="0641521a-cb95-4b3d-9409-7a1b3ff17b44" providerId="ADAL" clId="{25D4D605-AF6C-4A0B-AAB0-5CF6B92BD2AD}" dt="2024-06-08T00:49:23.996" v="989" actId="14100"/>
        <pc:sldMkLst>
          <pc:docMk/>
          <pc:sldMk cId="2972586581" sldId="287"/>
        </pc:sldMkLst>
        <pc:spChg chg="del">
          <ac:chgData name="JOHAN STEVEEN MARTIN GARCES" userId="0641521a-cb95-4b3d-9409-7a1b3ff17b44" providerId="ADAL" clId="{25D4D605-AF6C-4A0B-AAB0-5CF6B92BD2AD}" dt="2024-06-08T00:48:54.964" v="969" actId="478"/>
          <ac:spMkLst>
            <pc:docMk/>
            <pc:sldMk cId="2972586581" sldId="287"/>
            <ac:spMk id="2" creationId="{B92658EC-E38F-40BB-EB22-10E71FE79734}"/>
          </ac:spMkLst>
        </pc:spChg>
        <pc:spChg chg="mod">
          <ac:chgData name="JOHAN STEVEEN MARTIN GARCES" userId="0641521a-cb95-4b3d-9409-7a1b3ff17b44" providerId="ADAL" clId="{25D4D605-AF6C-4A0B-AAB0-5CF6B92BD2AD}" dt="2024-06-08T00:49:23.996" v="989" actId="14100"/>
          <ac:spMkLst>
            <pc:docMk/>
            <pc:sldMk cId="2972586581" sldId="287"/>
            <ac:spMk id="4" creationId="{00000000-0000-0000-0000-000000000000}"/>
          </ac:spMkLst>
        </pc:spChg>
        <pc:cxnChg chg="del">
          <ac:chgData name="JOHAN STEVEEN MARTIN GARCES" userId="0641521a-cb95-4b3d-9409-7a1b3ff17b44" providerId="ADAL" clId="{25D4D605-AF6C-4A0B-AAB0-5CF6B92BD2AD}" dt="2024-06-08T00:49:06.931" v="981" actId="478"/>
          <ac:cxnSpMkLst>
            <pc:docMk/>
            <pc:sldMk cId="2972586581" sldId="287"/>
            <ac:cxnSpMk id="7" creationId="{00000000-0000-0000-0000-000000000000}"/>
          </ac:cxnSpMkLst>
        </pc:cxnChg>
        <pc:cxnChg chg="del">
          <ac:chgData name="JOHAN STEVEEN MARTIN GARCES" userId="0641521a-cb95-4b3d-9409-7a1b3ff17b44" providerId="ADAL" clId="{25D4D605-AF6C-4A0B-AAB0-5CF6B92BD2AD}" dt="2024-06-08T00:49:05.925" v="980" actId="478"/>
          <ac:cxnSpMkLst>
            <pc:docMk/>
            <pc:sldMk cId="2972586581" sldId="287"/>
            <ac:cxnSpMk id="8" creationId="{00000000-0000-0000-0000-000000000000}"/>
          </ac:cxnSpMkLst>
        </pc:cxnChg>
      </pc:sldChg>
      <pc:sldChg chg="del">
        <pc:chgData name="JOHAN STEVEEN MARTIN GARCES" userId="0641521a-cb95-4b3d-9409-7a1b3ff17b44" providerId="ADAL" clId="{25D4D605-AF6C-4A0B-AAB0-5CF6B92BD2AD}" dt="2024-06-05T21:31:25.946" v="197" actId="47"/>
        <pc:sldMkLst>
          <pc:docMk/>
          <pc:sldMk cId="861151888" sldId="288"/>
        </pc:sldMkLst>
      </pc:sldChg>
      <pc:sldChg chg="modSp add mod">
        <pc:chgData name="JOHAN STEVEEN MARTIN GARCES" userId="0641521a-cb95-4b3d-9409-7a1b3ff17b44" providerId="ADAL" clId="{25D4D605-AF6C-4A0B-AAB0-5CF6B92BD2AD}" dt="2024-06-08T00:53:37.161" v="1494" actId="20577"/>
        <pc:sldMkLst>
          <pc:docMk/>
          <pc:sldMk cId="1717638849" sldId="288"/>
        </pc:sldMkLst>
        <pc:spChg chg="mod">
          <ac:chgData name="JOHAN STEVEEN MARTIN GARCES" userId="0641521a-cb95-4b3d-9409-7a1b3ff17b44" providerId="ADAL" clId="{25D4D605-AF6C-4A0B-AAB0-5CF6B92BD2AD}" dt="2024-06-08T00:53:37.161" v="1494" actId="20577"/>
          <ac:spMkLst>
            <pc:docMk/>
            <pc:sldMk cId="1717638849" sldId="288"/>
            <ac:spMk id="2" creationId="{B92658EC-E38F-40BB-EB22-10E71FE79734}"/>
          </ac:spMkLst>
        </pc:spChg>
        <pc:spChg chg="mod">
          <ac:chgData name="JOHAN STEVEEN MARTIN GARCES" userId="0641521a-cb95-4b3d-9409-7a1b3ff17b44" providerId="ADAL" clId="{25D4D605-AF6C-4A0B-AAB0-5CF6B92BD2AD}" dt="2024-06-08T00:50:05.129" v="1008" actId="20577"/>
          <ac:spMkLst>
            <pc:docMk/>
            <pc:sldMk cId="1717638849" sldId="288"/>
            <ac:spMk id="4" creationId="{00000000-0000-0000-0000-000000000000}"/>
          </ac:spMkLst>
        </pc:spChg>
      </pc:sldChg>
      <pc:sldChg chg="del">
        <pc:chgData name="JOHAN STEVEEN MARTIN GARCES" userId="0641521a-cb95-4b3d-9409-7a1b3ff17b44" providerId="ADAL" clId="{25D4D605-AF6C-4A0B-AAB0-5CF6B92BD2AD}" dt="2024-06-05T21:31:26.440" v="198" actId="47"/>
        <pc:sldMkLst>
          <pc:docMk/>
          <pc:sldMk cId="2664492029" sldId="289"/>
        </pc:sldMkLst>
      </pc:sldChg>
      <pc:sldChg chg="del">
        <pc:chgData name="JOHAN STEVEEN MARTIN GARCES" userId="0641521a-cb95-4b3d-9409-7a1b3ff17b44" providerId="ADAL" clId="{25D4D605-AF6C-4A0B-AAB0-5CF6B92BD2AD}" dt="2024-06-05T21:31:27.111" v="199" actId="47"/>
        <pc:sldMkLst>
          <pc:docMk/>
          <pc:sldMk cId="57991275" sldId="290"/>
        </pc:sldMkLst>
      </pc:sldChg>
      <pc:sldChg chg="del">
        <pc:chgData name="JOHAN STEVEEN MARTIN GARCES" userId="0641521a-cb95-4b3d-9409-7a1b3ff17b44" providerId="ADAL" clId="{25D4D605-AF6C-4A0B-AAB0-5CF6B92BD2AD}" dt="2024-06-05T21:31:28.013" v="200" actId="47"/>
        <pc:sldMkLst>
          <pc:docMk/>
          <pc:sldMk cId="1400868381" sldId="291"/>
        </pc:sldMkLst>
      </pc:sldChg>
      <pc:sldChg chg="del">
        <pc:chgData name="JOHAN STEVEEN MARTIN GARCES" userId="0641521a-cb95-4b3d-9409-7a1b3ff17b44" providerId="ADAL" clId="{25D4D605-AF6C-4A0B-AAB0-5CF6B92BD2AD}" dt="2024-06-05T21:31:28.847" v="201" actId="47"/>
        <pc:sldMkLst>
          <pc:docMk/>
          <pc:sldMk cId="548761353" sldId="292"/>
        </pc:sldMkLst>
      </pc:sldChg>
      <pc:sldChg chg="del">
        <pc:chgData name="JOHAN STEVEEN MARTIN GARCES" userId="0641521a-cb95-4b3d-9409-7a1b3ff17b44" providerId="ADAL" clId="{25D4D605-AF6C-4A0B-AAB0-5CF6B92BD2AD}" dt="2024-06-05T21:31:30.278" v="203" actId="47"/>
        <pc:sldMkLst>
          <pc:docMk/>
          <pc:sldMk cId="918686261" sldId="293"/>
        </pc:sldMkLst>
      </pc:sldChg>
      <pc:sldChg chg="del">
        <pc:chgData name="JOHAN STEVEEN MARTIN GARCES" userId="0641521a-cb95-4b3d-9409-7a1b3ff17b44" providerId="ADAL" clId="{25D4D605-AF6C-4A0B-AAB0-5CF6B92BD2AD}" dt="2024-06-05T21:31:30.770" v="204" actId="47"/>
        <pc:sldMkLst>
          <pc:docMk/>
          <pc:sldMk cId="1365006100" sldId="294"/>
        </pc:sldMkLst>
      </pc:sldChg>
      <pc:sldChg chg="del">
        <pc:chgData name="JOHAN STEVEEN MARTIN GARCES" userId="0641521a-cb95-4b3d-9409-7a1b3ff17b44" providerId="ADAL" clId="{25D4D605-AF6C-4A0B-AAB0-5CF6B92BD2AD}" dt="2024-06-05T21:31:24.472" v="195" actId="47"/>
        <pc:sldMkLst>
          <pc:docMk/>
          <pc:sldMk cId="122848804" sldId="295"/>
        </pc:sldMkLst>
      </pc:sldChg>
      <pc:sldChg chg="del">
        <pc:chgData name="JOHAN STEVEEN MARTIN GARCES" userId="0641521a-cb95-4b3d-9409-7a1b3ff17b44" providerId="ADAL" clId="{25D4D605-AF6C-4A0B-AAB0-5CF6B92BD2AD}" dt="2024-06-05T21:31:23.539" v="193" actId="47"/>
        <pc:sldMkLst>
          <pc:docMk/>
          <pc:sldMk cId="2491718269" sldId="296"/>
        </pc:sldMkLst>
      </pc:sldChg>
    </pc:docChg>
  </pc:docChgLst>
  <pc:docChgLst>
    <pc:chgData name="Guest User" userId="S::urn:spo:anon#ab4ac4eca91948bf5acb42ba15fa8d08a5dad6b398bf2c2bb417e4cfde979b6f::" providerId="AD" clId="Web-{4132FF19-8907-A335-314F-BC46D47BFEE4}"/>
    <pc:docChg chg="addSld delSld modSld">
      <pc:chgData name="Guest User" userId="S::urn:spo:anon#ab4ac4eca91948bf5acb42ba15fa8d08a5dad6b398bf2c2bb417e4cfde979b6f::" providerId="AD" clId="Web-{4132FF19-8907-A335-314F-BC46D47BFEE4}" dt="2024-06-08T00:21:51.115" v="683" actId="20577"/>
      <pc:docMkLst>
        <pc:docMk/>
      </pc:docMkLst>
      <pc:sldChg chg="del">
        <pc:chgData name="Guest User" userId="S::urn:spo:anon#ab4ac4eca91948bf5acb42ba15fa8d08a5dad6b398bf2c2bb417e4cfde979b6f::" providerId="AD" clId="Web-{4132FF19-8907-A335-314F-BC46D47BFEE4}" dt="2024-06-07T23:20:43.455" v="1"/>
        <pc:sldMkLst>
          <pc:docMk/>
          <pc:sldMk cId="512495830" sldId="265"/>
        </pc:sldMkLst>
      </pc:sldChg>
      <pc:sldChg chg="modSp add replId">
        <pc:chgData name="Guest User" userId="S::urn:spo:anon#ab4ac4eca91948bf5acb42ba15fa8d08a5dad6b398bf2c2bb417e4cfde979b6f::" providerId="AD" clId="Web-{4132FF19-8907-A335-314F-BC46D47BFEE4}" dt="2024-06-08T00:21:39.739" v="677" actId="20577"/>
        <pc:sldMkLst>
          <pc:docMk/>
          <pc:sldMk cId="2777411456" sldId="278"/>
        </pc:sldMkLst>
        <pc:spChg chg="mod">
          <ac:chgData name="Guest User" userId="S::urn:spo:anon#ab4ac4eca91948bf5acb42ba15fa8d08a5dad6b398bf2c2bb417e4cfde979b6f::" providerId="AD" clId="Web-{4132FF19-8907-A335-314F-BC46D47BFEE4}" dt="2024-06-08T00:21:39.739" v="677" actId="20577"/>
          <ac:spMkLst>
            <pc:docMk/>
            <pc:sldMk cId="2777411456" sldId="278"/>
            <ac:spMk id="2" creationId="{99FB93B5-C5E8-110C-96B2-56ACFA12DB91}"/>
          </ac:spMkLst>
        </pc:spChg>
        <pc:spChg chg="mod">
          <ac:chgData name="Guest User" userId="S::urn:spo:anon#ab4ac4eca91948bf5acb42ba15fa8d08a5dad6b398bf2c2bb417e4cfde979b6f::" providerId="AD" clId="Web-{4132FF19-8907-A335-314F-BC46D47BFEE4}" dt="2024-06-07T23:20:51.393" v="2" actId="20577"/>
          <ac:spMkLst>
            <pc:docMk/>
            <pc:sldMk cId="2777411456" sldId="278"/>
            <ac:spMk id="4" creationId="{00000000-0000-0000-0000-000000000000}"/>
          </ac:spMkLst>
        </pc:spChg>
        <pc:spChg chg="mod">
          <ac:chgData name="Guest User" userId="S::urn:spo:anon#ab4ac4eca91948bf5acb42ba15fa8d08a5dad6b398bf2c2bb417e4cfde979b6f::" providerId="AD" clId="Web-{4132FF19-8907-A335-314F-BC46D47BFEE4}" dt="2024-06-07T23:21:18.926" v="6" actId="20577"/>
          <ac:spMkLst>
            <pc:docMk/>
            <pc:sldMk cId="2777411456" sldId="278"/>
            <ac:spMk id="5" creationId="{10242E06-E9EC-7344-92F5-FDC8B9FA67D9}"/>
          </ac:spMkLst>
        </pc:spChg>
      </pc:sldChg>
      <pc:sldChg chg="modSp add del replId">
        <pc:chgData name="Guest User" userId="S::urn:spo:anon#ab4ac4eca91948bf5acb42ba15fa8d08a5dad6b398bf2c2bb417e4cfde979b6f::" providerId="AD" clId="Web-{4132FF19-8907-A335-314F-BC46D47BFEE4}" dt="2024-06-08T00:21:43.661" v="678"/>
        <pc:sldMkLst>
          <pc:docMk/>
          <pc:sldMk cId="2828389809" sldId="279"/>
        </pc:sldMkLst>
        <pc:spChg chg="mod">
          <ac:chgData name="Guest User" userId="S::urn:spo:anon#ab4ac4eca91948bf5acb42ba15fa8d08a5dad6b398bf2c2bb417e4cfde979b6f::" providerId="AD" clId="Web-{4132FF19-8907-A335-314F-BC46D47BFEE4}" dt="2024-06-07T23:34:19.941" v="544" actId="20577"/>
          <ac:spMkLst>
            <pc:docMk/>
            <pc:sldMk cId="2828389809" sldId="279"/>
            <ac:spMk id="2" creationId="{99FB93B5-C5E8-110C-96B2-56ACFA12DB91}"/>
          </ac:spMkLst>
        </pc:spChg>
      </pc:sldChg>
      <pc:sldChg chg="modSp add del replId">
        <pc:chgData name="Guest User" userId="S::urn:spo:anon#ab4ac4eca91948bf5acb42ba15fa8d08a5dad6b398bf2c2bb417e4cfde979b6f::" providerId="AD" clId="Web-{4132FF19-8907-A335-314F-BC46D47BFEE4}" dt="2024-06-07T23:36:40.122" v="593"/>
        <pc:sldMkLst>
          <pc:docMk/>
          <pc:sldMk cId="4079874034" sldId="280"/>
        </pc:sldMkLst>
        <pc:spChg chg="mod">
          <ac:chgData name="Guest User" userId="S::urn:spo:anon#ab4ac4eca91948bf5acb42ba15fa8d08a5dad6b398bf2c2bb417e4cfde979b6f::" providerId="AD" clId="Web-{4132FF19-8907-A335-314F-BC46D47BFEE4}" dt="2024-06-07T23:34:20.848" v="566" actId="20577"/>
          <ac:spMkLst>
            <pc:docMk/>
            <pc:sldMk cId="4079874034" sldId="280"/>
            <ac:spMk id="2" creationId="{99FB93B5-C5E8-110C-96B2-56ACFA12DB91}"/>
          </ac:spMkLst>
        </pc:spChg>
      </pc:sldChg>
      <pc:sldChg chg="modSp add replId">
        <pc:chgData name="Guest User" userId="S::urn:spo:anon#ab4ac4eca91948bf5acb42ba15fa8d08a5dad6b398bf2c2bb417e4cfde979b6f::" providerId="AD" clId="Web-{4132FF19-8907-A335-314F-BC46D47BFEE4}" dt="2024-06-08T00:21:51.115" v="683" actId="20577"/>
        <pc:sldMkLst>
          <pc:docMk/>
          <pc:sldMk cId="891461595" sldId="281"/>
        </pc:sldMkLst>
        <pc:spChg chg="mod">
          <ac:chgData name="Guest User" userId="S::urn:spo:anon#ab4ac4eca91948bf5acb42ba15fa8d08a5dad6b398bf2c2bb417e4cfde979b6f::" providerId="AD" clId="Web-{4132FF19-8907-A335-314F-BC46D47BFEE4}" dt="2024-06-08T00:21:51.115" v="683" actId="20577"/>
          <ac:spMkLst>
            <pc:docMk/>
            <pc:sldMk cId="891461595" sldId="281"/>
            <ac:spMk id="2" creationId="{99FB93B5-C5E8-110C-96B2-56ACFA12DB91}"/>
          </ac:spMkLst>
        </pc:spChg>
      </pc:sldChg>
    </pc:docChg>
  </pc:docChgLst>
  <pc:docChgLst>
    <pc:chgData name="JENNIFER ALEJANDRA CASTILLO VARGAS" userId="57cf36f1-f72b-4546-aafc-05a0f721c85b" providerId="ADAL" clId="{FDD27FC9-00D7-4412-94D6-52688D582403}"/>
    <pc:docChg chg="custSel addSld modSld">
      <pc:chgData name="JENNIFER ALEJANDRA CASTILLO VARGAS" userId="57cf36f1-f72b-4546-aafc-05a0f721c85b" providerId="ADAL" clId="{FDD27FC9-00D7-4412-94D6-52688D582403}" dt="2024-06-08T00:17:11.932" v="484" actId="313"/>
      <pc:docMkLst>
        <pc:docMk/>
      </pc:docMkLst>
      <pc:sldChg chg="addSp modSp mod">
        <pc:chgData name="JENNIFER ALEJANDRA CASTILLO VARGAS" userId="57cf36f1-f72b-4546-aafc-05a0f721c85b" providerId="ADAL" clId="{FDD27FC9-00D7-4412-94D6-52688D582403}" dt="2024-06-08T00:17:11.932" v="484" actId="313"/>
        <pc:sldMkLst>
          <pc:docMk/>
          <pc:sldMk cId="3760293443" sldId="264"/>
        </pc:sldMkLst>
        <pc:spChg chg="add mod">
          <ac:chgData name="JENNIFER ALEJANDRA CASTILLO VARGAS" userId="57cf36f1-f72b-4546-aafc-05a0f721c85b" providerId="ADAL" clId="{FDD27FC9-00D7-4412-94D6-52688D582403}" dt="2024-06-08T00:06:34.713" v="8" actId="20577"/>
          <ac:spMkLst>
            <pc:docMk/>
            <pc:sldMk cId="3760293443" sldId="264"/>
            <ac:spMk id="2" creationId="{A5BD3698-2CC2-0413-D15B-4C1EDCECD9C9}"/>
          </ac:spMkLst>
        </pc:spChg>
        <pc:spChg chg="add mod">
          <ac:chgData name="JENNIFER ALEJANDRA CASTILLO VARGAS" userId="57cf36f1-f72b-4546-aafc-05a0f721c85b" providerId="ADAL" clId="{FDD27FC9-00D7-4412-94D6-52688D582403}" dt="2024-06-08T00:17:11.932" v="484" actId="313"/>
          <ac:spMkLst>
            <pc:docMk/>
            <pc:sldMk cId="3760293443" sldId="264"/>
            <ac:spMk id="3" creationId="{12D6BCA8-0A9F-15B2-1C35-FB1324487314}"/>
          </ac:spMkLst>
        </pc:spChg>
      </pc:sldChg>
      <pc:sldChg chg="modSp add mod">
        <pc:chgData name="JENNIFER ALEJANDRA CASTILLO VARGAS" userId="57cf36f1-f72b-4546-aafc-05a0f721c85b" providerId="ADAL" clId="{FDD27FC9-00D7-4412-94D6-52688D582403}" dt="2024-06-08T00:16:39.678" v="481" actId="313"/>
        <pc:sldMkLst>
          <pc:docMk/>
          <pc:sldMk cId="835940529" sldId="283"/>
        </pc:sldMkLst>
        <pc:spChg chg="mod">
          <ac:chgData name="JENNIFER ALEJANDRA CASTILLO VARGAS" userId="57cf36f1-f72b-4546-aafc-05a0f721c85b" providerId="ADAL" clId="{FDD27FC9-00D7-4412-94D6-52688D582403}" dt="2024-06-08T00:16:39.678" v="481" actId="313"/>
          <ac:spMkLst>
            <pc:docMk/>
            <pc:sldMk cId="835940529" sldId="283"/>
            <ac:spMk id="3" creationId="{12D6BCA8-0A9F-15B2-1C35-FB1324487314}"/>
          </ac:spMkLst>
        </pc:spChg>
      </pc:sldChg>
    </pc:docChg>
  </pc:docChgLst>
  <pc:docChgLst>
    <pc:chgData name="Edison Javier Sánchez Pérez" userId="0d837a3268c65c00" providerId="Windows Live" clId="Web-{B309530D-9D50-46F4-A6B7-200ED4057F9F}"/>
    <pc:docChg chg="modSld">
      <pc:chgData name="Edison Javier Sánchez Pérez" userId="0d837a3268c65c00" providerId="Windows Live" clId="Web-{B309530D-9D50-46F4-A6B7-200ED4057F9F}" dt="2024-05-17T01:03:31.857" v="5"/>
      <pc:docMkLst>
        <pc:docMk/>
      </pc:docMkLst>
      <pc:sldChg chg="addSp delSp modSp">
        <pc:chgData name="Edison Javier Sánchez Pérez" userId="0d837a3268c65c00" providerId="Windows Live" clId="Web-{B309530D-9D50-46F4-A6B7-200ED4057F9F}" dt="2024-05-17T01:03:31.857" v="5"/>
        <pc:sldMkLst>
          <pc:docMk/>
          <pc:sldMk cId="2896264958" sldId="285"/>
        </pc:sldMkLst>
        <pc:spChg chg="del">
          <ac:chgData name="Edison Javier Sánchez Pérez" userId="0d837a3268c65c00" providerId="Windows Live" clId="Web-{B309530D-9D50-46F4-A6B7-200ED4057F9F}" dt="2024-05-17T01:03:31.857" v="5"/>
          <ac:spMkLst>
            <pc:docMk/>
            <pc:sldMk cId="2896264958" sldId="285"/>
            <ac:spMk id="5" creationId="{A912D368-1C24-4031-3F59-0419B420E350}"/>
          </ac:spMkLst>
        </pc:spChg>
        <pc:picChg chg="del">
          <ac:chgData name="Edison Javier Sánchez Pérez" userId="0d837a3268c65c00" providerId="Windows Live" clId="Web-{B309530D-9D50-46F4-A6B7-200ED4057F9F}" dt="2024-05-17T01:03:13.060" v="0"/>
          <ac:picMkLst>
            <pc:docMk/>
            <pc:sldMk cId="2896264958" sldId="285"/>
            <ac:picMk id="3" creationId="{E645C484-F042-181F-35BF-70808D32F140}"/>
          </ac:picMkLst>
        </pc:picChg>
        <pc:picChg chg="add mod">
          <ac:chgData name="Edison Javier Sánchez Pérez" userId="0d837a3268c65c00" providerId="Windows Live" clId="Web-{B309530D-9D50-46F4-A6B7-200ED4057F9F}" dt="2024-05-17T01:03:25.310" v="4" actId="1076"/>
          <ac:picMkLst>
            <pc:docMk/>
            <pc:sldMk cId="2896264958" sldId="285"/>
            <ac:picMk id="4" creationId="{D8543E84-3199-9F3D-2DB3-6673F499831B}"/>
          </ac:picMkLst>
        </pc:picChg>
      </pc:sldChg>
    </pc:docChg>
  </pc:docChgLst>
  <pc:docChgLst>
    <pc:chgData name="JOSE MIGUEL PARDO DIAZ" userId="S::jmpardod@udistrital.edu.co::cf517174-a929-4236-b2f8-88e548b2828f" providerId="AD" clId="Web-{CA99B7B8-E850-C30F-0B52-791784692F66}"/>
    <pc:docChg chg="modSld">
      <pc:chgData name="JOSE MIGUEL PARDO DIAZ" userId="S::jmpardod@udistrital.edu.co::cf517174-a929-4236-b2f8-88e548b2828f" providerId="AD" clId="Web-{CA99B7B8-E850-C30F-0B52-791784692F66}" dt="2024-06-08T00:58:46.203" v="7" actId="1076"/>
      <pc:docMkLst>
        <pc:docMk/>
      </pc:docMkLst>
      <pc:sldChg chg="modSp">
        <pc:chgData name="JOSE MIGUEL PARDO DIAZ" userId="S::jmpardod@udistrital.edu.co::cf517174-a929-4236-b2f8-88e548b2828f" providerId="AD" clId="Web-{CA99B7B8-E850-C30F-0B52-791784692F66}" dt="2024-06-08T00:58:46.203" v="7" actId="1076"/>
        <pc:sldMkLst>
          <pc:docMk/>
          <pc:sldMk cId="245727344" sldId="286"/>
        </pc:sldMkLst>
        <pc:picChg chg="mod">
          <ac:chgData name="JOSE MIGUEL PARDO DIAZ" userId="S::jmpardod@udistrital.edu.co::cf517174-a929-4236-b2f8-88e548b2828f" providerId="AD" clId="Web-{CA99B7B8-E850-C30F-0B52-791784692F66}" dt="2024-06-08T00:58:46.203" v="7" actId="1076"/>
          <ac:picMkLst>
            <pc:docMk/>
            <pc:sldMk cId="245727344" sldId="286"/>
            <ac:picMk id="9" creationId="{36AF08A9-8B89-5BE8-7B89-A386387EBDAA}"/>
          </ac:picMkLst>
        </pc:picChg>
      </pc:sldChg>
      <pc:sldChg chg="addSp delSp modSp">
        <pc:chgData name="JOSE MIGUEL PARDO DIAZ" userId="S::jmpardod@udistrital.edu.co::cf517174-a929-4236-b2f8-88e548b2828f" providerId="AD" clId="Web-{CA99B7B8-E850-C30F-0B52-791784692F66}" dt="2024-06-08T00:58:29.672" v="6" actId="1076"/>
        <pc:sldMkLst>
          <pc:docMk/>
          <pc:sldMk cId="1867879437" sldId="289"/>
        </pc:sldMkLst>
        <pc:spChg chg="del">
          <ac:chgData name="JOSE MIGUEL PARDO DIAZ" userId="S::jmpardod@udistrital.edu.co::cf517174-a929-4236-b2f8-88e548b2828f" providerId="AD" clId="Web-{CA99B7B8-E850-C30F-0B52-791784692F66}" dt="2024-06-08T00:58:20.828" v="0"/>
          <ac:spMkLst>
            <pc:docMk/>
            <pc:sldMk cId="1867879437" sldId="289"/>
            <ac:spMk id="2" creationId="{9B672AD9-9AA9-8494-DBF4-70EEB96F9B0A}"/>
          </ac:spMkLst>
        </pc:spChg>
        <pc:picChg chg="add mod ord">
          <ac:chgData name="JOSE MIGUEL PARDO DIAZ" userId="S::jmpardod@udistrital.edu.co::cf517174-a929-4236-b2f8-88e548b2828f" providerId="AD" clId="Web-{CA99B7B8-E850-C30F-0B52-791784692F66}" dt="2024-06-08T00:58:29.672" v="6" actId="1076"/>
          <ac:picMkLst>
            <pc:docMk/>
            <pc:sldMk cId="1867879437" sldId="289"/>
            <ac:picMk id="3" creationId="{D50B3E00-D918-B247-6A0C-11E47D973F9C}"/>
          </ac:picMkLst>
        </pc:picChg>
        <pc:picChg chg="add del mod">
          <ac:chgData name="JOSE MIGUEL PARDO DIAZ" userId="S::jmpardod@udistrital.edu.co::cf517174-a929-4236-b2f8-88e548b2828f" providerId="AD" clId="Web-{CA99B7B8-E850-C30F-0B52-791784692F66}" dt="2024-06-08T00:58:24.421" v="3"/>
          <ac:picMkLst>
            <pc:docMk/>
            <pc:sldMk cId="1867879437" sldId="289"/>
            <ac:picMk id="4" creationId="{3A4ACA73-42E9-A01D-97EA-B6902062841F}"/>
          </ac:picMkLst>
        </pc:picChg>
      </pc:sldChg>
    </pc:docChg>
  </pc:docChgLst>
  <pc:docChgLst>
    <pc:chgData name="GIAN CARLO CHACON HERRERA" userId="S::gcchaconh@udistrital.edu.co::ec2f63ad-ae11-4b68-a3dc-234c2669df5a" providerId="AD" clId="Web-{94607175-FBA1-0D38-797C-BEE9C196D86E}"/>
    <pc:docChg chg="addSld modSld sldOrd">
      <pc:chgData name="GIAN CARLO CHACON HERRERA" userId="S::gcchaconh@udistrital.edu.co::ec2f63ad-ae11-4b68-a3dc-234c2669df5a" providerId="AD" clId="Web-{94607175-FBA1-0D38-797C-BEE9C196D86E}" dt="2024-06-07T05:49:34.849" v="492" actId="14100"/>
      <pc:docMkLst>
        <pc:docMk/>
      </pc:docMkLst>
      <pc:sldChg chg="addSp delSp modSp">
        <pc:chgData name="GIAN CARLO CHACON HERRERA" userId="S::gcchaconh@udistrital.edu.co::ec2f63ad-ae11-4b68-a3dc-234c2669df5a" providerId="AD" clId="Web-{94607175-FBA1-0D38-797C-BEE9C196D86E}" dt="2024-06-07T05:39:38.371" v="317" actId="20577"/>
        <pc:sldMkLst>
          <pc:docMk/>
          <pc:sldMk cId="3348522244" sldId="263"/>
        </pc:sldMkLst>
        <pc:spChg chg="add mod">
          <ac:chgData name="GIAN CARLO CHACON HERRERA" userId="S::gcchaconh@udistrital.edu.co::ec2f63ad-ae11-4b68-a3dc-234c2669df5a" providerId="AD" clId="Web-{94607175-FBA1-0D38-797C-BEE9C196D86E}" dt="2024-06-07T05:39:38.371" v="317" actId="20577"/>
          <ac:spMkLst>
            <pc:docMk/>
            <pc:sldMk cId="3348522244" sldId="263"/>
            <ac:spMk id="2" creationId="{8C17A1B3-1E31-0BC6-A834-195B7244DDE2}"/>
          </ac:spMkLst>
        </pc:spChg>
        <pc:spChg chg="add del mod">
          <ac:chgData name="GIAN CARLO CHACON HERRERA" userId="S::gcchaconh@udistrital.edu.co::ec2f63ad-ae11-4b68-a3dc-234c2669df5a" providerId="AD" clId="Web-{94607175-FBA1-0D38-797C-BEE9C196D86E}" dt="2024-06-07T05:30:55.260" v="154"/>
          <ac:spMkLst>
            <pc:docMk/>
            <pc:sldMk cId="3348522244" sldId="263"/>
            <ac:spMk id="3" creationId="{0393B929-1A37-E5F4-E07D-F7C209071CB6}"/>
          </ac:spMkLst>
        </pc:spChg>
        <pc:spChg chg="add mod">
          <ac:chgData name="GIAN CARLO CHACON HERRERA" userId="S::gcchaconh@udistrital.edu.co::ec2f63ad-ae11-4b68-a3dc-234c2669df5a" providerId="AD" clId="Web-{94607175-FBA1-0D38-797C-BEE9C196D86E}" dt="2024-06-07T05:36:33.037" v="232" actId="1076"/>
          <ac:spMkLst>
            <pc:docMk/>
            <pc:sldMk cId="3348522244" sldId="263"/>
            <ac:spMk id="6" creationId="{8DC4B4C9-7BFD-9214-DB43-B5EDC94453CA}"/>
          </ac:spMkLst>
        </pc:spChg>
      </pc:sldChg>
      <pc:sldChg chg="addSp modSp add ord replId">
        <pc:chgData name="GIAN CARLO CHACON HERRERA" userId="S::gcchaconh@udistrital.edu.co::ec2f63ad-ae11-4b68-a3dc-234c2669df5a" providerId="AD" clId="Web-{94607175-FBA1-0D38-797C-BEE9C196D86E}" dt="2024-06-07T05:49:34.849" v="492" actId="14100"/>
        <pc:sldMkLst>
          <pc:docMk/>
          <pc:sldMk cId="1352467237" sldId="274"/>
        </pc:sldMkLst>
        <pc:spChg chg="add mod">
          <ac:chgData name="GIAN CARLO CHACON HERRERA" userId="S::gcchaconh@udistrital.edu.co::ec2f63ad-ae11-4b68-a3dc-234c2669df5a" providerId="AD" clId="Web-{94607175-FBA1-0D38-797C-BEE9C196D86E}" dt="2024-06-07T05:49:34.849" v="492" actId="14100"/>
          <ac:spMkLst>
            <pc:docMk/>
            <pc:sldMk cId="1352467237" sldId="274"/>
            <ac:spMk id="2" creationId="{1358EFF9-FFB7-C558-AECC-13483A9FB3C4}"/>
          </ac:spMkLst>
        </pc:spChg>
        <pc:spChg chg="add mod">
          <ac:chgData name="GIAN CARLO CHACON HERRERA" userId="S::gcchaconh@udistrital.edu.co::ec2f63ad-ae11-4b68-a3dc-234c2669df5a" providerId="AD" clId="Web-{94607175-FBA1-0D38-797C-BEE9C196D86E}" dt="2024-06-07T05:28:33.849" v="96" actId="1076"/>
          <ac:spMkLst>
            <pc:docMk/>
            <pc:sldMk cId="1352467237" sldId="274"/>
            <ac:spMk id="3" creationId="{EF4CEB08-D44D-3D5D-4468-DB4923814C78}"/>
          </ac:spMkLst>
        </pc:spChg>
      </pc:sldChg>
      <pc:sldChg chg="addSp modSp add replId">
        <pc:chgData name="GIAN CARLO CHACON HERRERA" userId="S::gcchaconh@udistrital.edu.co::ec2f63ad-ae11-4b68-a3dc-234c2669df5a" providerId="AD" clId="Web-{94607175-FBA1-0D38-797C-BEE9C196D86E}" dt="2024-06-07T05:45:00.351" v="404" actId="20577"/>
        <pc:sldMkLst>
          <pc:docMk/>
          <pc:sldMk cId="2497796652" sldId="275"/>
        </pc:sldMkLst>
        <pc:spChg chg="add mod">
          <ac:chgData name="GIAN CARLO CHACON HERRERA" userId="S::gcchaconh@udistrital.edu.co::ec2f63ad-ae11-4b68-a3dc-234c2669df5a" providerId="AD" clId="Web-{94607175-FBA1-0D38-797C-BEE9C196D86E}" dt="2024-06-07T05:45:00.351" v="404" actId="20577"/>
          <ac:spMkLst>
            <pc:docMk/>
            <pc:sldMk cId="2497796652" sldId="275"/>
            <ac:spMk id="2" creationId="{99FB93B5-C5E8-110C-96B2-56ACFA12DB91}"/>
          </ac:spMkLst>
        </pc:spChg>
        <pc:spChg chg="add mod">
          <ac:chgData name="GIAN CARLO CHACON HERRERA" userId="S::gcchaconh@udistrital.edu.co::ec2f63ad-ae11-4b68-a3dc-234c2669df5a" providerId="AD" clId="Web-{94607175-FBA1-0D38-797C-BEE9C196D86E}" dt="2024-06-07T05:41:01.358" v="341" actId="1076"/>
          <ac:spMkLst>
            <pc:docMk/>
            <pc:sldMk cId="2497796652" sldId="275"/>
            <ac:spMk id="5" creationId="{10242E06-E9EC-7344-92F5-FDC8B9FA67D9}"/>
          </ac:spMkLst>
        </pc:spChg>
      </pc:sldChg>
      <pc:sldChg chg="modSp add ord replId">
        <pc:chgData name="GIAN CARLO CHACON HERRERA" userId="S::gcchaconh@udistrital.edu.co::ec2f63ad-ae11-4b68-a3dc-234c2669df5a" providerId="AD" clId="Web-{94607175-FBA1-0D38-797C-BEE9C196D86E}" dt="2024-06-07T05:47:21.433" v="449"/>
        <pc:sldMkLst>
          <pc:docMk/>
          <pc:sldMk cId="3463974871" sldId="276"/>
        </pc:sldMkLst>
        <pc:spChg chg="mod">
          <ac:chgData name="GIAN CARLO CHACON HERRERA" userId="S::gcchaconh@udistrital.edu.co::ec2f63ad-ae11-4b68-a3dc-234c2669df5a" providerId="AD" clId="Web-{94607175-FBA1-0D38-797C-BEE9C196D86E}" dt="2024-06-07T05:46:07.009" v="425" actId="20577"/>
          <ac:spMkLst>
            <pc:docMk/>
            <pc:sldMk cId="3463974871" sldId="276"/>
            <ac:spMk id="2" creationId="{99FB93B5-C5E8-110C-96B2-56ACFA12DB91}"/>
          </ac:spMkLst>
        </pc:spChg>
        <pc:spChg chg="mod">
          <ac:chgData name="GIAN CARLO CHACON HERRERA" userId="S::gcchaconh@udistrital.edu.co::ec2f63ad-ae11-4b68-a3dc-234c2669df5a" providerId="AD" clId="Web-{94607175-FBA1-0D38-797C-BEE9C196D86E}" dt="2024-06-07T05:47:02.151" v="446" actId="14100"/>
          <ac:spMkLst>
            <pc:docMk/>
            <pc:sldMk cId="3463974871" sldId="276"/>
            <ac:spMk id="5" creationId="{10242E06-E9EC-7344-92F5-FDC8B9FA67D9}"/>
          </ac:spMkLst>
        </pc:spChg>
      </pc:sldChg>
      <pc:sldChg chg="modSp add replId">
        <pc:chgData name="GIAN CARLO CHACON HERRERA" userId="S::gcchaconh@udistrital.edu.co::ec2f63ad-ae11-4b68-a3dc-234c2669df5a" providerId="AD" clId="Web-{94607175-FBA1-0D38-797C-BEE9C196D86E}" dt="2024-06-07T05:49:16.739" v="491" actId="20577"/>
        <pc:sldMkLst>
          <pc:docMk/>
          <pc:sldMk cId="2313765903" sldId="277"/>
        </pc:sldMkLst>
        <pc:spChg chg="mod">
          <ac:chgData name="GIAN CARLO CHACON HERRERA" userId="S::gcchaconh@udistrital.edu.co::ec2f63ad-ae11-4b68-a3dc-234c2669df5a" providerId="AD" clId="Web-{94607175-FBA1-0D38-797C-BEE9C196D86E}" dt="2024-06-07T05:49:16.739" v="491" actId="20577"/>
          <ac:spMkLst>
            <pc:docMk/>
            <pc:sldMk cId="2313765903" sldId="277"/>
            <ac:spMk id="2" creationId="{99FB93B5-C5E8-110C-96B2-56ACFA12DB91}"/>
          </ac:spMkLst>
        </pc:spChg>
        <pc:spChg chg="mod">
          <ac:chgData name="GIAN CARLO CHACON HERRERA" userId="S::gcchaconh@udistrital.edu.co::ec2f63ad-ae11-4b68-a3dc-234c2669df5a" providerId="AD" clId="Web-{94607175-FBA1-0D38-797C-BEE9C196D86E}" dt="2024-06-07T05:48:02.841" v="481" actId="20577"/>
          <ac:spMkLst>
            <pc:docMk/>
            <pc:sldMk cId="2313765903" sldId="277"/>
            <ac:spMk id="5" creationId="{10242E06-E9EC-7344-92F5-FDC8B9FA67D9}"/>
          </ac:spMkLst>
        </pc:spChg>
      </pc:sldChg>
    </pc:docChg>
  </pc:docChgLst>
  <pc:docChgLst>
    <pc:chgData name="Edison Javier Sánchez Pérez" userId="0d837a3268c65c00" providerId="Windows Live" clId="Web-{5DA6D350-9B2E-4955-AD84-89A304521541}"/>
    <pc:docChg chg="delSld modSld">
      <pc:chgData name="Edison Javier Sánchez Pérez" userId="0d837a3268c65c00" providerId="Windows Live" clId="Web-{5DA6D350-9B2E-4955-AD84-89A304521541}" dt="2024-05-28T03:59:46.096" v="95" actId="20577"/>
      <pc:docMkLst>
        <pc:docMk/>
      </pc:docMkLst>
      <pc:sldChg chg="addSp delSp modSp">
        <pc:chgData name="Edison Javier Sánchez Pérez" userId="0d837a3268c65c00" providerId="Windows Live" clId="Web-{5DA6D350-9B2E-4955-AD84-89A304521541}" dt="2024-05-28T02:34:18.176" v="77" actId="1076"/>
        <pc:sldMkLst>
          <pc:docMk/>
          <pc:sldMk cId="3327924193" sldId="262"/>
        </pc:sldMkLst>
        <pc:picChg chg="add del mod">
          <ac:chgData name="Edison Javier Sánchez Pérez" userId="0d837a3268c65c00" providerId="Windows Live" clId="Web-{5DA6D350-9B2E-4955-AD84-89A304521541}" dt="2024-05-28T02:34:11.395" v="75"/>
          <ac:picMkLst>
            <pc:docMk/>
            <pc:sldMk cId="3327924193" sldId="262"/>
            <ac:picMk id="2" creationId="{F9B6E29B-0952-FDEA-C0A1-C7E8BDDDEC64}"/>
          </ac:picMkLst>
        </pc:picChg>
        <pc:picChg chg="add mod">
          <ac:chgData name="Edison Javier Sánchez Pérez" userId="0d837a3268c65c00" providerId="Windows Live" clId="Web-{5DA6D350-9B2E-4955-AD84-89A304521541}" dt="2024-05-28T02:34:18.176" v="77" actId="1076"/>
          <ac:picMkLst>
            <pc:docMk/>
            <pc:sldMk cId="3327924193" sldId="262"/>
            <ac:picMk id="4" creationId="{DFBAC09E-89C9-47EB-DB08-532B58BCBFDE}"/>
          </ac:picMkLst>
        </pc:picChg>
        <pc:picChg chg="del">
          <ac:chgData name="Edison Javier Sánchez Pérez" userId="0d837a3268c65c00" providerId="Windows Live" clId="Web-{5DA6D350-9B2E-4955-AD84-89A304521541}" dt="2024-05-28T02:33:28.097" v="72"/>
          <ac:picMkLst>
            <pc:docMk/>
            <pc:sldMk cId="3327924193" sldId="262"/>
            <ac:picMk id="9" creationId="{D8DE6749-B0E9-B7F8-DB69-F1BF7255E770}"/>
          </ac:picMkLst>
        </pc:picChg>
      </pc:sldChg>
      <pc:sldChg chg="delSp del">
        <pc:chgData name="Edison Javier Sánchez Pérez" userId="0d837a3268c65c00" providerId="Windows Live" clId="Web-{5DA6D350-9B2E-4955-AD84-89A304521541}" dt="2024-05-28T00:27:20.032" v="1"/>
        <pc:sldMkLst>
          <pc:docMk/>
          <pc:sldMk cId="2896264958" sldId="285"/>
        </pc:sldMkLst>
        <pc:picChg chg="del">
          <ac:chgData name="Edison Javier Sánchez Pérez" userId="0d837a3268c65c00" providerId="Windows Live" clId="Web-{5DA6D350-9B2E-4955-AD84-89A304521541}" dt="2024-05-28T00:27:13.454" v="0"/>
          <ac:picMkLst>
            <pc:docMk/>
            <pc:sldMk cId="2896264958" sldId="285"/>
            <ac:picMk id="4" creationId="{D8543E84-3199-9F3D-2DB3-6673F499831B}"/>
          </ac:picMkLst>
        </pc:picChg>
      </pc:sldChg>
      <pc:sldChg chg="addSp modSp">
        <pc:chgData name="Edison Javier Sánchez Pérez" userId="0d837a3268c65c00" providerId="Windows Live" clId="Web-{5DA6D350-9B2E-4955-AD84-89A304521541}" dt="2024-05-28T03:59:46.096" v="95" actId="20577"/>
        <pc:sldMkLst>
          <pc:docMk/>
          <pc:sldMk cId="1365006100" sldId="294"/>
        </pc:sldMkLst>
        <pc:spChg chg="add mod">
          <ac:chgData name="Edison Javier Sánchez Pérez" userId="0d837a3268c65c00" providerId="Windows Live" clId="Web-{5DA6D350-9B2E-4955-AD84-89A304521541}" dt="2024-05-28T03:59:46.096" v="95" actId="20577"/>
          <ac:spMkLst>
            <pc:docMk/>
            <pc:sldMk cId="1365006100" sldId="294"/>
            <ac:spMk id="6" creationId="{F0260B74-C5ED-41DE-443B-6AAE0E9F8F5D}"/>
          </ac:spMkLst>
        </pc:spChg>
      </pc:sldChg>
      <pc:sldChg chg="addSp delSp modSp">
        <pc:chgData name="Edison Javier Sánchez Pérez" userId="0d837a3268c65c00" providerId="Windows Live" clId="Web-{5DA6D350-9B2E-4955-AD84-89A304521541}" dt="2024-05-28T02:08:19.383" v="71" actId="20577"/>
        <pc:sldMkLst>
          <pc:docMk/>
          <pc:sldMk cId="122848804" sldId="295"/>
        </pc:sldMkLst>
        <pc:spChg chg="add mod">
          <ac:chgData name="Edison Javier Sánchez Pérez" userId="0d837a3268c65c00" providerId="Windows Live" clId="Web-{5DA6D350-9B2E-4955-AD84-89A304521541}" dt="2024-05-28T02:08:19.383" v="71" actId="20577"/>
          <ac:spMkLst>
            <pc:docMk/>
            <pc:sldMk cId="122848804" sldId="295"/>
            <ac:spMk id="5" creationId="{DF2DF79F-79E9-2473-9A2E-97BC472F483B}"/>
          </ac:spMkLst>
        </pc:spChg>
        <pc:spChg chg="del mod">
          <ac:chgData name="Edison Javier Sánchez Pérez" userId="0d837a3268c65c00" providerId="Windows Live" clId="Web-{5DA6D350-9B2E-4955-AD84-89A304521541}" dt="2024-05-28T00:52:33.169" v="14"/>
          <ac:spMkLst>
            <pc:docMk/>
            <pc:sldMk cId="122848804" sldId="295"/>
            <ac:spMk id="9" creationId="{B0FC706C-A5D5-8436-F411-69EAA1A4442B}"/>
          </ac:spMkLst>
        </pc:spChg>
        <pc:spChg chg="mod">
          <ac:chgData name="Edison Javier Sánchez Pérez" userId="0d837a3268c65c00" providerId="Windows Live" clId="Web-{5DA6D350-9B2E-4955-AD84-89A304521541}" dt="2024-05-28T00:32:24.322" v="11" actId="1076"/>
          <ac:spMkLst>
            <pc:docMk/>
            <pc:sldMk cId="122848804" sldId="295"/>
            <ac:spMk id="12" creationId="{86A6E1A9-80D4-8BE1-931C-89071EA00A2D}"/>
          </ac:spMkLst>
        </pc:spChg>
        <pc:picChg chg="add del mod">
          <ac:chgData name="Edison Javier Sánchez Pérez" userId="0d837a3268c65c00" providerId="Windows Live" clId="Web-{5DA6D350-9B2E-4955-AD84-89A304521541}" dt="2024-05-28T00:51:47.089" v="12"/>
          <ac:picMkLst>
            <pc:docMk/>
            <pc:sldMk cId="122848804" sldId="295"/>
            <ac:picMk id="2" creationId="{9B0FB2AF-77B1-396F-FF82-CC4615369723}"/>
          </ac:picMkLst>
        </pc:picChg>
      </pc:sldChg>
    </pc:docChg>
  </pc:docChgLst>
  <pc:docChgLst>
    <pc:chgData name="Johan Martin" userId="6c09263bfbab734e" providerId="LiveId" clId="{B60BD07D-5DFF-4727-9986-16D322881C81}"/>
    <pc:docChg chg="undo redo custSel addSld delSld modSld sldOrd">
      <pc:chgData name="Johan Martin" userId="6c09263bfbab734e" providerId="LiveId" clId="{B60BD07D-5DFF-4727-9986-16D322881C81}" dt="2024-05-30T17:24:47.069" v="6741" actId="20577"/>
      <pc:docMkLst>
        <pc:docMk/>
      </pc:docMkLst>
      <pc:sldChg chg="modSp mod">
        <pc:chgData name="Johan Martin" userId="6c09263bfbab734e" providerId="LiveId" clId="{B60BD07D-5DFF-4727-9986-16D322881C81}" dt="2024-05-18T12:59:55.104" v="5530" actId="14100"/>
        <pc:sldMkLst>
          <pc:docMk/>
          <pc:sldMk cId="2888990683" sldId="256"/>
        </pc:sldMkLst>
        <pc:spChg chg="mod">
          <ac:chgData name="Johan Martin" userId="6c09263bfbab734e" providerId="LiveId" clId="{B60BD07D-5DFF-4727-9986-16D322881C81}" dt="2024-05-15T15:22:56.458" v="73" actId="20577"/>
          <ac:spMkLst>
            <pc:docMk/>
            <pc:sldMk cId="2888990683" sldId="256"/>
            <ac:spMk id="3" creationId="{00000000-0000-0000-0000-000000000000}"/>
          </ac:spMkLst>
        </pc:spChg>
        <pc:spChg chg="mod">
          <ac:chgData name="Johan Martin" userId="6c09263bfbab734e" providerId="LiveId" clId="{B60BD07D-5DFF-4727-9986-16D322881C81}" dt="2024-05-18T12:59:55.104" v="5530" actId="14100"/>
          <ac:spMkLst>
            <pc:docMk/>
            <pc:sldMk cId="2888990683" sldId="256"/>
            <ac:spMk id="4" creationId="{00000000-0000-0000-0000-000000000000}"/>
          </ac:spMkLst>
        </pc:spChg>
      </pc:sldChg>
      <pc:sldChg chg="del">
        <pc:chgData name="Johan Martin" userId="6c09263bfbab734e" providerId="LiveId" clId="{B60BD07D-5DFF-4727-9986-16D322881C81}" dt="2024-05-16T00:00:15.926" v="2133" actId="47"/>
        <pc:sldMkLst>
          <pc:docMk/>
          <pc:sldMk cId="2931232409" sldId="257"/>
        </pc:sldMkLst>
      </pc:sldChg>
      <pc:sldChg chg="modSp del mod">
        <pc:chgData name="Johan Martin" userId="6c09263bfbab734e" providerId="LiveId" clId="{B60BD07D-5DFF-4727-9986-16D322881C81}" dt="2024-05-16T00:01:04.046" v="2134" actId="2696"/>
        <pc:sldMkLst>
          <pc:docMk/>
          <pc:sldMk cId="2962710848" sldId="258"/>
        </pc:sldMkLst>
        <pc:spChg chg="mod">
          <ac:chgData name="Johan Martin" userId="6c09263bfbab734e" providerId="LiveId" clId="{B60BD07D-5DFF-4727-9986-16D322881C81}" dt="2024-05-15T15:28:40.981" v="76"/>
          <ac:spMkLst>
            <pc:docMk/>
            <pc:sldMk cId="2962710848" sldId="258"/>
            <ac:spMk id="5" creationId="{48D6914A-F898-906C-F6EA-9E26EA2E61A0}"/>
          </ac:spMkLst>
        </pc:spChg>
      </pc:sldChg>
      <pc:sldChg chg="addSp delSp modSp mod">
        <pc:chgData name="Johan Martin" userId="6c09263bfbab734e" providerId="LiveId" clId="{B60BD07D-5DFF-4727-9986-16D322881C81}" dt="2024-05-28T02:42:16.507" v="6304" actId="255"/>
        <pc:sldMkLst>
          <pc:docMk/>
          <pc:sldMk cId="1103740883" sldId="259"/>
        </pc:sldMkLst>
        <pc:spChg chg="add del mod">
          <ac:chgData name="Johan Martin" userId="6c09263bfbab734e" providerId="LiveId" clId="{B60BD07D-5DFF-4727-9986-16D322881C81}" dt="2024-05-15T20:11:17.636" v="211" actId="478"/>
          <ac:spMkLst>
            <pc:docMk/>
            <pc:sldMk cId="1103740883" sldId="259"/>
            <ac:spMk id="3" creationId="{00000000-0000-0000-0000-000000000000}"/>
          </ac:spMkLst>
        </pc:spChg>
        <pc:spChg chg="mod">
          <ac:chgData name="Johan Martin" userId="6c09263bfbab734e" providerId="LiveId" clId="{B60BD07D-5DFF-4727-9986-16D322881C81}" dt="2024-05-28T02:42:16.507" v="6304" actId="255"/>
          <ac:spMkLst>
            <pc:docMk/>
            <pc:sldMk cId="1103740883" sldId="259"/>
            <ac:spMk id="4" creationId="{00000000-0000-0000-0000-000000000000}"/>
          </ac:spMkLst>
        </pc:spChg>
        <pc:spChg chg="add mod">
          <ac:chgData name="Johan Martin" userId="6c09263bfbab734e" providerId="LiveId" clId="{B60BD07D-5DFF-4727-9986-16D322881C81}" dt="2024-05-15T20:21:12.892" v="501" actId="1076"/>
          <ac:spMkLst>
            <pc:docMk/>
            <pc:sldMk cId="1103740883" sldId="259"/>
            <ac:spMk id="5" creationId="{1ADF5BE2-A1DD-71E3-3FBA-05EB8F0E7EA9}"/>
          </ac:spMkLst>
        </pc:spChg>
        <pc:spChg chg="add mod">
          <ac:chgData name="Johan Martin" userId="6c09263bfbab734e" providerId="LiveId" clId="{B60BD07D-5DFF-4727-9986-16D322881C81}" dt="2024-05-15T20:21:50.247" v="505" actId="20577"/>
          <ac:spMkLst>
            <pc:docMk/>
            <pc:sldMk cId="1103740883" sldId="259"/>
            <ac:spMk id="6" creationId="{4B50F0E8-9945-55EA-3119-262CBCDA1606}"/>
          </ac:spMkLst>
        </pc:spChg>
        <pc:spChg chg="add mod">
          <ac:chgData name="Johan Martin" userId="6c09263bfbab734e" providerId="LiveId" clId="{B60BD07D-5DFF-4727-9986-16D322881C81}" dt="2024-05-15T20:21:10.418" v="500" actId="1076"/>
          <ac:spMkLst>
            <pc:docMk/>
            <pc:sldMk cId="1103740883" sldId="259"/>
            <ac:spMk id="9" creationId="{55C34FCF-36B5-7B63-67FE-6C131AF04D27}"/>
          </ac:spMkLst>
        </pc:spChg>
        <pc:spChg chg="add mod">
          <ac:chgData name="Johan Martin" userId="6c09263bfbab734e" providerId="LiveId" clId="{B60BD07D-5DFF-4727-9986-16D322881C81}" dt="2024-05-15T20:30:37.017" v="506" actId="1076"/>
          <ac:spMkLst>
            <pc:docMk/>
            <pc:sldMk cId="1103740883" sldId="259"/>
            <ac:spMk id="10" creationId="{228C7BD6-DF6A-63B1-D25B-CBBC12677299}"/>
          </ac:spMkLst>
        </pc:spChg>
        <pc:spChg chg="add mod">
          <ac:chgData name="Johan Martin" userId="6c09263bfbab734e" providerId="LiveId" clId="{B60BD07D-5DFF-4727-9986-16D322881C81}" dt="2024-05-15T20:30:40.118" v="507" actId="1076"/>
          <ac:spMkLst>
            <pc:docMk/>
            <pc:sldMk cId="1103740883" sldId="259"/>
            <ac:spMk id="11" creationId="{213281AE-EE98-292F-EF93-84666896A527}"/>
          </ac:spMkLst>
        </pc:spChg>
        <pc:spChg chg="add mod">
          <ac:chgData name="Johan Martin" userId="6c09263bfbab734e" providerId="LiveId" clId="{B60BD07D-5DFF-4727-9986-16D322881C81}" dt="2024-05-15T20:30:42.399" v="508" actId="1076"/>
          <ac:spMkLst>
            <pc:docMk/>
            <pc:sldMk cId="1103740883" sldId="259"/>
            <ac:spMk id="12" creationId="{A3C0093C-ED69-7A63-2CB1-1FBF002A92C8}"/>
          </ac:spMkLst>
        </pc:spChg>
        <pc:spChg chg="add mod">
          <ac:chgData name="Johan Martin" userId="6c09263bfbab734e" providerId="LiveId" clId="{B60BD07D-5DFF-4727-9986-16D322881C81}" dt="2024-05-15T20:21:28.707" v="503" actId="1076"/>
          <ac:spMkLst>
            <pc:docMk/>
            <pc:sldMk cId="1103740883" sldId="259"/>
            <ac:spMk id="13" creationId="{DD5F5945-12DF-D232-8AEE-D2412F7203DB}"/>
          </ac:spMkLst>
        </pc:spChg>
      </pc:sldChg>
      <pc:sldChg chg="addSp modSp mod">
        <pc:chgData name="Johan Martin" userId="6c09263bfbab734e" providerId="LiveId" clId="{B60BD07D-5DFF-4727-9986-16D322881C81}" dt="2024-05-28T02:42:27.381" v="6305" actId="255"/>
        <pc:sldMkLst>
          <pc:docMk/>
          <pc:sldMk cId="3880819498" sldId="260"/>
        </pc:sldMkLst>
        <pc:spChg chg="add mod">
          <ac:chgData name="Johan Martin" userId="6c09263bfbab734e" providerId="LiveId" clId="{B60BD07D-5DFF-4727-9986-16D322881C81}" dt="2024-05-16T21:39:19.397" v="3726" actId="1076"/>
          <ac:spMkLst>
            <pc:docMk/>
            <pc:sldMk cId="3880819498" sldId="260"/>
            <ac:spMk id="2" creationId="{D0E13571-7B30-9010-F2E8-F2BB66A3C04F}"/>
          </ac:spMkLst>
        </pc:spChg>
        <pc:spChg chg="mod">
          <ac:chgData name="Johan Martin" userId="6c09263bfbab734e" providerId="LiveId" clId="{B60BD07D-5DFF-4727-9986-16D322881C81}" dt="2024-05-16T21:39:21.412" v="3727" actId="1076"/>
          <ac:spMkLst>
            <pc:docMk/>
            <pc:sldMk cId="3880819498" sldId="260"/>
            <ac:spMk id="3" creationId="{00000000-0000-0000-0000-000000000000}"/>
          </ac:spMkLst>
        </pc:spChg>
        <pc:spChg chg="mod">
          <ac:chgData name="Johan Martin" userId="6c09263bfbab734e" providerId="LiveId" clId="{B60BD07D-5DFF-4727-9986-16D322881C81}" dt="2024-05-28T02:42:27.381" v="6305" actId="255"/>
          <ac:spMkLst>
            <pc:docMk/>
            <pc:sldMk cId="3880819498" sldId="260"/>
            <ac:spMk id="4" creationId="{00000000-0000-0000-0000-000000000000}"/>
          </ac:spMkLst>
        </pc:spChg>
      </pc:sldChg>
      <pc:sldChg chg="modSp del mod">
        <pc:chgData name="Johan Martin" userId="6c09263bfbab734e" providerId="LiveId" clId="{B60BD07D-5DFF-4727-9986-16D322881C81}" dt="2024-05-16T21:39:26.067" v="3728" actId="47"/>
        <pc:sldMkLst>
          <pc:docMk/>
          <pc:sldMk cId="529935660" sldId="261"/>
        </pc:sldMkLst>
        <pc:spChg chg="mod">
          <ac:chgData name="Johan Martin" userId="6c09263bfbab734e" providerId="LiveId" clId="{B60BD07D-5DFF-4727-9986-16D322881C81}" dt="2024-05-15T20:33:09.794" v="542" actId="1076"/>
          <ac:spMkLst>
            <pc:docMk/>
            <pc:sldMk cId="529935660" sldId="261"/>
            <ac:spMk id="3" creationId="{00000000-0000-0000-0000-000000000000}"/>
          </ac:spMkLst>
        </pc:spChg>
      </pc:sldChg>
      <pc:sldChg chg="addSp delSp modSp mod ord">
        <pc:chgData name="Johan Martin" userId="6c09263bfbab734e" providerId="LiveId" clId="{B60BD07D-5DFF-4727-9986-16D322881C81}" dt="2024-05-28T03:22:33.398" v="6468"/>
        <pc:sldMkLst>
          <pc:docMk/>
          <pc:sldMk cId="3327924193" sldId="262"/>
        </pc:sldMkLst>
        <pc:spChg chg="add del mod">
          <ac:chgData name="Johan Martin" userId="6c09263bfbab734e" providerId="LiveId" clId="{B60BD07D-5DFF-4727-9986-16D322881C81}" dt="2024-05-16T23:11:35.406" v="4033" actId="478"/>
          <ac:spMkLst>
            <pc:docMk/>
            <pc:sldMk cId="3327924193" sldId="262"/>
            <ac:spMk id="5" creationId="{33B0B7F1-64A4-1519-1010-1DBB61987923}"/>
          </ac:spMkLst>
        </pc:spChg>
        <pc:spChg chg="add del">
          <ac:chgData name="Johan Martin" userId="6c09263bfbab734e" providerId="LiveId" clId="{B60BD07D-5DFF-4727-9986-16D322881C81}" dt="2024-05-16T23:11:29.548" v="4029"/>
          <ac:spMkLst>
            <pc:docMk/>
            <pc:sldMk cId="3327924193" sldId="262"/>
            <ac:spMk id="6" creationId="{6FC54545-246E-E412-93B8-9901BEEEDE04}"/>
          </ac:spMkLst>
        </pc:spChg>
        <pc:picChg chg="del">
          <ac:chgData name="Johan Martin" userId="6c09263bfbab734e" providerId="LiveId" clId="{B60BD07D-5DFF-4727-9986-16D322881C81}" dt="2024-05-16T23:11:26.720" v="4027" actId="478"/>
          <ac:picMkLst>
            <pc:docMk/>
            <pc:sldMk cId="3327924193" sldId="262"/>
            <ac:picMk id="2" creationId="{E32D1802-8580-0DB5-7810-D390BCACDC26}"/>
          </ac:picMkLst>
        </pc:picChg>
        <pc:picChg chg="add mod">
          <ac:chgData name="Johan Martin" userId="6c09263bfbab734e" providerId="LiveId" clId="{B60BD07D-5DFF-4727-9986-16D322881C81}" dt="2024-05-16T23:11:46.916" v="4038" actId="1076"/>
          <ac:picMkLst>
            <pc:docMk/>
            <pc:sldMk cId="3327924193" sldId="262"/>
            <ac:picMk id="9" creationId="{D8DE6749-B0E9-B7F8-DB69-F1BF7255E770}"/>
          </ac:picMkLst>
        </pc:picChg>
      </pc:sldChg>
      <pc:sldChg chg="del">
        <pc:chgData name="Johan Martin" userId="6c09263bfbab734e" providerId="LiveId" clId="{B60BD07D-5DFF-4727-9986-16D322881C81}" dt="2024-05-15T22:44:25.418" v="1679" actId="2696"/>
        <pc:sldMkLst>
          <pc:docMk/>
          <pc:sldMk cId="346889639" sldId="263"/>
        </pc:sldMkLst>
      </pc:sldChg>
      <pc:sldChg chg="modSp mod">
        <pc:chgData name="Johan Martin" userId="6c09263bfbab734e" providerId="LiveId" clId="{B60BD07D-5DFF-4727-9986-16D322881C81}" dt="2024-05-28T03:15:45.509" v="6404" actId="14100"/>
        <pc:sldMkLst>
          <pc:docMk/>
          <pc:sldMk cId="3696992276" sldId="264"/>
        </pc:sldMkLst>
        <pc:spChg chg="mod">
          <ac:chgData name="Johan Martin" userId="6c09263bfbab734e" providerId="LiveId" clId="{B60BD07D-5DFF-4727-9986-16D322881C81}" dt="2024-05-16T23:18:06.835" v="4489" actId="20577"/>
          <ac:spMkLst>
            <pc:docMk/>
            <pc:sldMk cId="3696992276" sldId="264"/>
            <ac:spMk id="3" creationId="{00000000-0000-0000-0000-000000000000}"/>
          </ac:spMkLst>
        </pc:spChg>
        <pc:spChg chg="mod">
          <ac:chgData name="Johan Martin" userId="6c09263bfbab734e" providerId="LiveId" clId="{B60BD07D-5DFF-4727-9986-16D322881C81}" dt="2024-05-28T03:15:45.509" v="6404" actId="14100"/>
          <ac:spMkLst>
            <pc:docMk/>
            <pc:sldMk cId="3696992276" sldId="264"/>
            <ac:spMk id="6" creationId="{00000000-0000-0000-0000-000000000000}"/>
          </ac:spMkLst>
        </pc:spChg>
      </pc:sldChg>
      <pc:sldChg chg="modSp mod">
        <pc:chgData name="Johan Martin" userId="6c09263bfbab734e" providerId="LiveId" clId="{B60BD07D-5DFF-4727-9986-16D322881C81}" dt="2024-05-16T23:43:14.858" v="5010" actId="20577"/>
        <pc:sldMkLst>
          <pc:docMk/>
          <pc:sldMk cId="1689806316" sldId="266"/>
        </pc:sldMkLst>
        <pc:spChg chg="mod">
          <ac:chgData name="Johan Martin" userId="6c09263bfbab734e" providerId="LiveId" clId="{B60BD07D-5DFF-4727-9986-16D322881C81}" dt="2024-05-16T23:43:14.858" v="5010" actId="20577"/>
          <ac:spMkLst>
            <pc:docMk/>
            <pc:sldMk cId="1689806316" sldId="266"/>
            <ac:spMk id="3" creationId="{00000000-0000-0000-0000-000000000000}"/>
          </ac:spMkLst>
        </pc:spChg>
      </pc:sldChg>
      <pc:sldChg chg="del">
        <pc:chgData name="Johan Martin" userId="6c09263bfbab734e" providerId="LiveId" clId="{B60BD07D-5DFF-4727-9986-16D322881C81}" dt="2024-05-16T00:16:52.971" v="2435" actId="47"/>
        <pc:sldMkLst>
          <pc:docMk/>
          <pc:sldMk cId="4060992041" sldId="267"/>
        </pc:sldMkLst>
      </pc:sldChg>
      <pc:sldChg chg="del">
        <pc:chgData name="Johan Martin" userId="6c09263bfbab734e" providerId="LiveId" clId="{B60BD07D-5DFF-4727-9986-16D322881C81}" dt="2024-05-15T22:45:31.679" v="1681" actId="2696"/>
        <pc:sldMkLst>
          <pc:docMk/>
          <pc:sldMk cId="2844457132" sldId="269"/>
        </pc:sldMkLst>
      </pc:sldChg>
      <pc:sldChg chg="addSp delSp modSp del mod">
        <pc:chgData name="Johan Martin" userId="6c09263bfbab734e" providerId="LiveId" clId="{B60BD07D-5DFF-4727-9986-16D322881C81}" dt="2024-05-16T00:03:09.921" v="2169" actId="47"/>
        <pc:sldMkLst>
          <pc:docMk/>
          <pc:sldMk cId="1048610124" sldId="270"/>
        </pc:sldMkLst>
        <pc:spChg chg="add mod">
          <ac:chgData name="Johan Martin" userId="6c09263bfbab734e" providerId="LiveId" clId="{B60BD07D-5DFF-4727-9986-16D322881C81}" dt="2024-05-15T21:01:20.328" v="1266" actId="1076"/>
          <ac:spMkLst>
            <pc:docMk/>
            <pc:sldMk cId="1048610124" sldId="270"/>
            <ac:spMk id="2" creationId="{B60BB255-1E8B-FAC1-33AB-8F3830C8A619}"/>
          </ac:spMkLst>
        </pc:spChg>
        <pc:spChg chg="del mod">
          <ac:chgData name="Johan Martin" userId="6c09263bfbab734e" providerId="LiveId" clId="{B60BD07D-5DFF-4727-9986-16D322881C81}" dt="2024-05-15T21:00:22.924" v="1254" actId="478"/>
          <ac:spMkLst>
            <pc:docMk/>
            <pc:sldMk cId="1048610124" sldId="270"/>
            <ac:spMk id="3" creationId="{00000000-0000-0000-0000-000000000000}"/>
          </ac:spMkLst>
        </pc:spChg>
        <pc:spChg chg="add mod">
          <ac:chgData name="Johan Martin" userId="6c09263bfbab734e" providerId="LiveId" clId="{B60BD07D-5DFF-4727-9986-16D322881C81}" dt="2024-05-15T21:03:08.125" v="1368" actId="14100"/>
          <ac:spMkLst>
            <pc:docMk/>
            <pc:sldMk cId="1048610124" sldId="270"/>
            <ac:spMk id="5" creationId="{BC51494C-DAC4-8BDA-911D-1EA46CE53C1E}"/>
          </ac:spMkLst>
        </pc:spChg>
        <pc:spChg chg="add mod">
          <ac:chgData name="Johan Martin" userId="6c09263bfbab734e" providerId="LiveId" clId="{B60BD07D-5DFF-4727-9986-16D322881C81}" dt="2024-05-15T21:04:07.020" v="1375" actId="1076"/>
          <ac:spMkLst>
            <pc:docMk/>
            <pc:sldMk cId="1048610124" sldId="270"/>
            <ac:spMk id="6" creationId="{B2B7CE39-AC43-7A4A-2D90-EDE49E29056A}"/>
          </ac:spMkLst>
        </pc:spChg>
        <pc:spChg chg="add mod">
          <ac:chgData name="Johan Martin" userId="6c09263bfbab734e" providerId="LiveId" clId="{B60BD07D-5DFF-4727-9986-16D322881C81}" dt="2024-05-15T22:47:25.218" v="1687" actId="1076"/>
          <ac:spMkLst>
            <pc:docMk/>
            <pc:sldMk cId="1048610124" sldId="270"/>
            <ac:spMk id="9" creationId="{A082DF99-EB91-B3FC-0037-5379AC9C7218}"/>
          </ac:spMkLst>
        </pc:spChg>
        <pc:spChg chg="add del">
          <ac:chgData name="Johan Martin" userId="6c09263bfbab734e" providerId="LiveId" clId="{B60BD07D-5DFF-4727-9986-16D322881C81}" dt="2024-05-15T21:04:16.942" v="1377" actId="11529"/>
          <ac:spMkLst>
            <pc:docMk/>
            <pc:sldMk cId="1048610124" sldId="270"/>
            <ac:spMk id="10" creationId="{A59EF287-BF1C-8555-AE98-987165FEE469}"/>
          </ac:spMkLst>
        </pc:spChg>
        <pc:spChg chg="add mod">
          <ac:chgData name="Johan Martin" userId="6c09263bfbab734e" providerId="LiveId" clId="{B60BD07D-5DFF-4727-9986-16D322881C81}" dt="2024-05-15T21:04:28.774" v="1379" actId="1076"/>
          <ac:spMkLst>
            <pc:docMk/>
            <pc:sldMk cId="1048610124" sldId="270"/>
            <ac:spMk id="11" creationId="{746D002D-C829-C8AB-6C9F-F6212695533D}"/>
          </ac:spMkLst>
        </pc:spChg>
        <pc:spChg chg="add mod">
          <ac:chgData name="Johan Martin" userId="6c09263bfbab734e" providerId="LiveId" clId="{B60BD07D-5DFF-4727-9986-16D322881C81}" dt="2024-05-15T21:04:33.360" v="1381" actId="1076"/>
          <ac:spMkLst>
            <pc:docMk/>
            <pc:sldMk cId="1048610124" sldId="270"/>
            <ac:spMk id="12" creationId="{E286B27D-E343-F63D-A0F2-17F1E11DDBB9}"/>
          </ac:spMkLst>
        </pc:spChg>
        <pc:spChg chg="add mod">
          <ac:chgData name="Johan Martin" userId="6c09263bfbab734e" providerId="LiveId" clId="{B60BD07D-5DFF-4727-9986-16D322881C81}" dt="2024-05-15T22:47:32.795" v="1689" actId="1076"/>
          <ac:spMkLst>
            <pc:docMk/>
            <pc:sldMk cId="1048610124" sldId="270"/>
            <ac:spMk id="13" creationId="{59E8ECDE-392E-8499-06A1-B8F98594163D}"/>
          </ac:spMkLst>
        </pc:spChg>
        <pc:spChg chg="add mod">
          <ac:chgData name="Johan Martin" userId="6c09263bfbab734e" providerId="LiveId" clId="{B60BD07D-5DFF-4727-9986-16D322881C81}" dt="2024-05-15T21:28:47.359" v="1421" actId="1076"/>
          <ac:spMkLst>
            <pc:docMk/>
            <pc:sldMk cId="1048610124" sldId="270"/>
            <ac:spMk id="14" creationId="{3112DED8-F71C-559A-765B-D8160D696233}"/>
          </ac:spMkLst>
        </pc:spChg>
        <pc:spChg chg="add mod">
          <ac:chgData name="Johan Martin" userId="6c09263bfbab734e" providerId="LiveId" clId="{B60BD07D-5DFF-4727-9986-16D322881C81}" dt="2024-05-15T21:29:08.328" v="1443" actId="20577"/>
          <ac:spMkLst>
            <pc:docMk/>
            <pc:sldMk cId="1048610124" sldId="270"/>
            <ac:spMk id="15" creationId="{8A2E68D7-21B8-DCCC-DC9E-F8151EAB4C63}"/>
          </ac:spMkLst>
        </pc:spChg>
        <pc:spChg chg="add mod">
          <ac:chgData name="Johan Martin" userId="6c09263bfbab734e" providerId="LiveId" clId="{B60BD07D-5DFF-4727-9986-16D322881C81}" dt="2024-05-15T22:47:28.009" v="1688" actId="1076"/>
          <ac:spMkLst>
            <pc:docMk/>
            <pc:sldMk cId="1048610124" sldId="270"/>
            <ac:spMk id="16" creationId="{829DF8BE-699E-2973-DA30-766F5A330A3D}"/>
          </ac:spMkLst>
        </pc:spChg>
      </pc:sldChg>
      <pc:sldChg chg="del">
        <pc:chgData name="Johan Martin" userId="6c09263bfbab734e" providerId="LiveId" clId="{B60BD07D-5DFF-4727-9986-16D322881C81}" dt="2024-05-15T22:45:28.276" v="1680" actId="2696"/>
        <pc:sldMkLst>
          <pc:docMk/>
          <pc:sldMk cId="4222006539" sldId="271"/>
        </pc:sldMkLst>
      </pc:sldChg>
      <pc:sldChg chg="del">
        <pc:chgData name="Johan Martin" userId="6c09263bfbab734e" providerId="LiveId" clId="{B60BD07D-5DFF-4727-9986-16D322881C81}" dt="2024-05-15T22:45:34.807" v="1682" actId="2696"/>
        <pc:sldMkLst>
          <pc:docMk/>
          <pc:sldMk cId="743631860" sldId="272"/>
        </pc:sldMkLst>
      </pc:sldChg>
      <pc:sldChg chg="addSp delSp modSp add mod ord">
        <pc:chgData name="Johan Martin" userId="6c09263bfbab734e" providerId="LiveId" clId="{B60BD07D-5DFF-4727-9986-16D322881C81}" dt="2024-05-29T20:48:22.854" v="6548" actId="313"/>
        <pc:sldMkLst>
          <pc:docMk/>
          <pc:sldMk cId="3870954760" sldId="273"/>
        </pc:sldMkLst>
        <pc:spChg chg="add del mod">
          <ac:chgData name="Johan Martin" userId="6c09263bfbab734e" providerId="LiveId" clId="{B60BD07D-5DFF-4727-9986-16D322881C81}" dt="2024-05-16T21:40:54.041" v="3739" actId="478"/>
          <ac:spMkLst>
            <pc:docMk/>
            <pc:sldMk cId="3870954760" sldId="273"/>
            <ac:spMk id="2" creationId="{59D33706-9555-4621-9E55-75EE09DCEF26}"/>
          </ac:spMkLst>
        </pc:spChg>
        <pc:spChg chg="del">
          <ac:chgData name="Johan Martin" userId="6c09263bfbab734e" providerId="LiveId" clId="{B60BD07D-5DFF-4727-9986-16D322881C81}" dt="2024-05-15T20:36:18.727" v="565" actId="478"/>
          <ac:spMkLst>
            <pc:docMk/>
            <pc:sldMk cId="3870954760" sldId="273"/>
            <ac:spMk id="3" creationId="{00000000-0000-0000-0000-000000000000}"/>
          </ac:spMkLst>
        </pc:spChg>
        <pc:spChg chg="mod">
          <ac:chgData name="Johan Martin" userId="6c09263bfbab734e" providerId="LiveId" clId="{B60BD07D-5DFF-4727-9986-16D322881C81}" dt="2024-05-28T02:42:36.510" v="6306" actId="255"/>
          <ac:spMkLst>
            <pc:docMk/>
            <pc:sldMk cId="3870954760" sldId="273"/>
            <ac:spMk id="4" creationId="{00000000-0000-0000-0000-000000000000}"/>
          </ac:spMkLst>
        </pc:spChg>
        <pc:spChg chg="add del mod">
          <ac:chgData name="Johan Martin" userId="6c09263bfbab734e" providerId="LiveId" clId="{B60BD07D-5DFF-4727-9986-16D322881C81}" dt="2024-05-16T21:40:52.609" v="3738" actId="478"/>
          <ac:spMkLst>
            <pc:docMk/>
            <pc:sldMk cId="3870954760" sldId="273"/>
            <ac:spMk id="5" creationId="{6AA2C541-589F-0836-18A9-BEA08C1EACED}"/>
          </ac:spMkLst>
        </pc:spChg>
        <pc:spChg chg="add del mod">
          <ac:chgData name="Johan Martin" userId="6c09263bfbab734e" providerId="LiveId" clId="{B60BD07D-5DFF-4727-9986-16D322881C81}" dt="2024-05-16T21:40:44.322" v="3731" actId="478"/>
          <ac:spMkLst>
            <pc:docMk/>
            <pc:sldMk cId="3870954760" sldId="273"/>
            <ac:spMk id="6" creationId="{43C6B173-E2B7-B9CE-F07B-A7958E26E8A2}"/>
          </ac:spMkLst>
        </pc:spChg>
        <pc:spChg chg="add del mod">
          <ac:chgData name="Johan Martin" userId="6c09263bfbab734e" providerId="LiveId" clId="{B60BD07D-5DFF-4727-9986-16D322881C81}" dt="2024-05-16T21:40:48.341" v="3735" actId="478"/>
          <ac:spMkLst>
            <pc:docMk/>
            <pc:sldMk cId="3870954760" sldId="273"/>
            <ac:spMk id="9" creationId="{2F940265-15FA-3969-6271-650DE86DD106}"/>
          </ac:spMkLst>
        </pc:spChg>
        <pc:spChg chg="add del mod">
          <ac:chgData name="Johan Martin" userId="6c09263bfbab734e" providerId="LiveId" clId="{B60BD07D-5DFF-4727-9986-16D322881C81}" dt="2024-05-16T21:41:23.443" v="3745" actId="478"/>
          <ac:spMkLst>
            <pc:docMk/>
            <pc:sldMk cId="3870954760" sldId="273"/>
            <ac:spMk id="10" creationId="{AEE73875-FABD-CDB7-9075-B0261D7BFDE2}"/>
          </ac:spMkLst>
        </pc:spChg>
        <pc:spChg chg="add del mod">
          <ac:chgData name="Johan Martin" userId="6c09263bfbab734e" providerId="LiveId" clId="{B60BD07D-5DFF-4727-9986-16D322881C81}" dt="2024-05-16T21:40:47.140" v="3734" actId="478"/>
          <ac:spMkLst>
            <pc:docMk/>
            <pc:sldMk cId="3870954760" sldId="273"/>
            <ac:spMk id="11" creationId="{08251755-E0C5-4B1F-5EF4-43F92CE025B1}"/>
          </ac:spMkLst>
        </pc:spChg>
        <pc:spChg chg="add del mod">
          <ac:chgData name="Johan Martin" userId="6c09263bfbab734e" providerId="LiveId" clId="{B60BD07D-5DFF-4727-9986-16D322881C81}" dt="2024-05-16T21:40:45.162" v="3732" actId="478"/>
          <ac:spMkLst>
            <pc:docMk/>
            <pc:sldMk cId="3870954760" sldId="273"/>
            <ac:spMk id="12" creationId="{99A75C65-CADB-436B-9F5E-0D5491940415}"/>
          </ac:spMkLst>
        </pc:spChg>
        <pc:spChg chg="add del mod">
          <ac:chgData name="Johan Martin" userId="6c09263bfbab734e" providerId="LiveId" clId="{B60BD07D-5DFF-4727-9986-16D322881C81}" dt="2024-05-16T21:40:45.776" v="3733" actId="478"/>
          <ac:spMkLst>
            <pc:docMk/>
            <pc:sldMk cId="3870954760" sldId="273"/>
            <ac:spMk id="13" creationId="{8B25C507-E207-04DC-986B-7D2C293A30D9}"/>
          </ac:spMkLst>
        </pc:spChg>
        <pc:spChg chg="add del mod">
          <ac:chgData name="Johan Martin" userId="6c09263bfbab734e" providerId="LiveId" clId="{B60BD07D-5DFF-4727-9986-16D322881C81}" dt="2024-05-16T21:40:49.862" v="3736" actId="478"/>
          <ac:spMkLst>
            <pc:docMk/>
            <pc:sldMk cId="3870954760" sldId="273"/>
            <ac:spMk id="14" creationId="{CC379E2E-7FE0-6588-61CD-FC619C656585}"/>
          </ac:spMkLst>
        </pc:spChg>
        <pc:spChg chg="add mod">
          <ac:chgData name="Johan Martin" userId="6c09263bfbab734e" providerId="LiveId" clId="{B60BD07D-5DFF-4727-9986-16D322881C81}" dt="2024-05-29T20:48:03.475" v="6512" actId="33524"/>
          <ac:spMkLst>
            <pc:docMk/>
            <pc:sldMk cId="3870954760" sldId="273"/>
            <ac:spMk id="15" creationId="{0A7F7BA9-3579-A165-34FA-99C38A258BCB}"/>
          </ac:spMkLst>
        </pc:spChg>
        <pc:spChg chg="add del mod">
          <ac:chgData name="Johan Martin" userId="6c09263bfbab734e" providerId="LiveId" clId="{B60BD07D-5DFF-4727-9986-16D322881C81}" dt="2024-05-16T21:40:51.058" v="3737" actId="478"/>
          <ac:spMkLst>
            <pc:docMk/>
            <pc:sldMk cId="3870954760" sldId="273"/>
            <ac:spMk id="16" creationId="{DCAE9E84-B04F-21B3-5E20-177560103620}"/>
          </ac:spMkLst>
        </pc:spChg>
        <pc:spChg chg="add del mod">
          <ac:chgData name="Johan Martin" userId="6c09263bfbab734e" providerId="LiveId" clId="{B60BD07D-5DFF-4727-9986-16D322881C81}" dt="2024-05-16T21:40:42.278" v="3729" actId="478"/>
          <ac:spMkLst>
            <pc:docMk/>
            <pc:sldMk cId="3870954760" sldId="273"/>
            <ac:spMk id="17" creationId="{BD4E727B-0543-D555-396B-B1097B68B38E}"/>
          </ac:spMkLst>
        </pc:spChg>
        <pc:spChg chg="add mod">
          <ac:chgData name="Johan Martin" userId="6c09263bfbab734e" providerId="LiveId" clId="{B60BD07D-5DFF-4727-9986-16D322881C81}" dt="2024-05-16T21:50:04.753" v="3894" actId="1035"/>
          <ac:spMkLst>
            <pc:docMk/>
            <pc:sldMk cId="3870954760" sldId="273"/>
            <ac:spMk id="18" creationId="{9721456A-04CF-E87F-9B3A-D7A1A204D7E7}"/>
          </ac:spMkLst>
        </pc:spChg>
        <pc:spChg chg="add mod">
          <ac:chgData name="Johan Martin" userId="6c09263bfbab734e" providerId="LiveId" clId="{B60BD07D-5DFF-4727-9986-16D322881C81}" dt="2024-05-16T21:50:04.753" v="3894" actId="1035"/>
          <ac:spMkLst>
            <pc:docMk/>
            <pc:sldMk cId="3870954760" sldId="273"/>
            <ac:spMk id="19" creationId="{E217C66A-CBDD-F999-1F9B-155B440FB27C}"/>
          </ac:spMkLst>
        </pc:spChg>
        <pc:spChg chg="add mod">
          <ac:chgData name="Johan Martin" userId="6c09263bfbab734e" providerId="LiveId" clId="{B60BD07D-5DFF-4727-9986-16D322881C81}" dt="2024-05-16T21:50:04.753" v="3894" actId="1035"/>
          <ac:spMkLst>
            <pc:docMk/>
            <pc:sldMk cId="3870954760" sldId="273"/>
            <ac:spMk id="20" creationId="{4B2A7B51-DFA0-3E93-2CC7-C321AAC979B0}"/>
          </ac:spMkLst>
        </pc:spChg>
        <pc:spChg chg="add mod">
          <ac:chgData name="Johan Martin" userId="6c09263bfbab734e" providerId="LiveId" clId="{B60BD07D-5DFF-4727-9986-16D322881C81}" dt="2024-05-29T20:48:22.854" v="6548" actId="313"/>
          <ac:spMkLst>
            <pc:docMk/>
            <pc:sldMk cId="3870954760" sldId="273"/>
            <ac:spMk id="21" creationId="{AAC9CD93-3437-1F4D-A7F2-67CCA35340AB}"/>
          </ac:spMkLst>
        </pc:spChg>
        <pc:spChg chg="add mod">
          <ac:chgData name="Johan Martin" userId="6c09263bfbab734e" providerId="LiveId" clId="{B60BD07D-5DFF-4727-9986-16D322881C81}" dt="2024-05-16T21:50:04.753" v="3894" actId="1035"/>
          <ac:spMkLst>
            <pc:docMk/>
            <pc:sldMk cId="3870954760" sldId="273"/>
            <ac:spMk id="22" creationId="{052471D5-61BC-2FCB-B42E-CF188F092A80}"/>
          </ac:spMkLst>
        </pc:spChg>
        <pc:spChg chg="add mod">
          <ac:chgData name="Johan Martin" userId="6c09263bfbab734e" providerId="LiveId" clId="{B60BD07D-5DFF-4727-9986-16D322881C81}" dt="2024-05-16T21:50:04.753" v="3894" actId="1035"/>
          <ac:spMkLst>
            <pc:docMk/>
            <pc:sldMk cId="3870954760" sldId="273"/>
            <ac:spMk id="23" creationId="{2EB0C472-D777-CD4A-1A09-C1B067FB3497}"/>
          </ac:spMkLst>
        </pc:spChg>
        <pc:spChg chg="add mod">
          <ac:chgData name="Johan Martin" userId="6c09263bfbab734e" providerId="LiveId" clId="{B60BD07D-5DFF-4727-9986-16D322881C81}" dt="2024-05-16T21:50:04.753" v="3894" actId="1035"/>
          <ac:spMkLst>
            <pc:docMk/>
            <pc:sldMk cId="3870954760" sldId="273"/>
            <ac:spMk id="24" creationId="{EFCDD77C-DFDD-F263-02E1-3B13AF4DA731}"/>
          </ac:spMkLst>
        </pc:spChg>
        <pc:spChg chg="add mod">
          <ac:chgData name="Johan Martin" userId="6c09263bfbab734e" providerId="LiveId" clId="{B60BD07D-5DFF-4727-9986-16D322881C81}" dt="2024-05-16T21:50:04.753" v="3894" actId="1035"/>
          <ac:spMkLst>
            <pc:docMk/>
            <pc:sldMk cId="3870954760" sldId="273"/>
            <ac:spMk id="25" creationId="{7646104A-DDDA-2A32-D47C-6AD57C89EF35}"/>
          </ac:spMkLst>
        </pc:spChg>
        <pc:spChg chg="add del mod">
          <ac:chgData name="Johan Martin" userId="6c09263bfbab734e" providerId="LiveId" clId="{B60BD07D-5DFF-4727-9986-16D322881C81}" dt="2024-05-16T21:47:47.345" v="3848" actId="478"/>
          <ac:spMkLst>
            <pc:docMk/>
            <pc:sldMk cId="3870954760" sldId="273"/>
            <ac:spMk id="26" creationId="{AC2946A4-912C-2533-81D6-09F411A778DD}"/>
          </ac:spMkLst>
        </pc:spChg>
        <pc:spChg chg="add mod">
          <ac:chgData name="Johan Martin" userId="6c09263bfbab734e" providerId="LiveId" clId="{B60BD07D-5DFF-4727-9986-16D322881C81}" dt="2024-05-17T00:21:14.523" v="5037" actId="14100"/>
          <ac:spMkLst>
            <pc:docMk/>
            <pc:sldMk cId="3870954760" sldId="273"/>
            <ac:spMk id="36" creationId="{720B9908-274A-0E76-71D3-FAD875E277F9}"/>
          </ac:spMkLst>
        </pc:spChg>
        <pc:spChg chg="add mod">
          <ac:chgData name="Johan Martin" userId="6c09263bfbab734e" providerId="LiveId" clId="{B60BD07D-5DFF-4727-9986-16D322881C81}" dt="2024-05-17T00:21:09.413" v="5035" actId="1076"/>
          <ac:spMkLst>
            <pc:docMk/>
            <pc:sldMk cId="3870954760" sldId="273"/>
            <ac:spMk id="37" creationId="{33255642-1021-90BA-5097-8FCDCBB7486B}"/>
          </ac:spMkLst>
        </pc:spChg>
        <pc:cxnChg chg="add mod">
          <ac:chgData name="Johan Martin" userId="6c09263bfbab734e" providerId="LiveId" clId="{B60BD07D-5DFF-4727-9986-16D322881C81}" dt="2024-05-16T21:50:04.753" v="3894" actId="1035"/>
          <ac:cxnSpMkLst>
            <pc:docMk/>
            <pc:sldMk cId="3870954760" sldId="273"/>
            <ac:cxnSpMk id="28" creationId="{6A142067-0B68-003A-8746-FAC76A45D129}"/>
          </ac:cxnSpMkLst>
        </pc:cxnChg>
        <pc:cxnChg chg="add mod">
          <ac:chgData name="Johan Martin" userId="6c09263bfbab734e" providerId="LiveId" clId="{B60BD07D-5DFF-4727-9986-16D322881C81}" dt="2024-05-16T21:50:04.753" v="3894" actId="1035"/>
          <ac:cxnSpMkLst>
            <pc:docMk/>
            <pc:sldMk cId="3870954760" sldId="273"/>
            <ac:cxnSpMk id="30" creationId="{1233CC25-DB57-ABDA-0995-DBF407340CFB}"/>
          </ac:cxnSpMkLst>
        </pc:cxnChg>
        <pc:cxnChg chg="add mod">
          <ac:chgData name="Johan Martin" userId="6c09263bfbab734e" providerId="LiveId" clId="{B60BD07D-5DFF-4727-9986-16D322881C81}" dt="2024-05-16T21:50:04.753" v="3894" actId="1035"/>
          <ac:cxnSpMkLst>
            <pc:docMk/>
            <pc:sldMk cId="3870954760" sldId="273"/>
            <ac:cxnSpMk id="31" creationId="{E6479054-0DD6-F500-C222-17AC1E1B2940}"/>
          </ac:cxnSpMkLst>
        </pc:cxnChg>
        <pc:cxnChg chg="add mod">
          <ac:chgData name="Johan Martin" userId="6c09263bfbab734e" providerId="LiveId" clId="{B60BD07D-5DFF-4727-9986-16D322881C81}" dt="2024-05-16T21:50:04.753" v="3894" actId="1035"/>
          <ac:cxnSpMkLst>
            <pc:docMk/>
            <pc:sldMk cId="3870954760" sldId="273"/>
            <ac:cxnSpMk id="32" creationId="{554539AD-13D0-9DCF-63E9-5F4206F6D089}"/>
          </ac:cxnSpMkLst>
        </pc:cxnChg>
        <pc:cxnChg chg="add mod">
          <ac:chgData name="Johan Martin" userId="6c09263bfbab734e" providerId="LiveId" clId="{B60BD07D-5DFF-4727-9986-16D322881C81}" dt="2024-05-16T21:50:04.753" v="3894" actId="1035"/>
          <ac:cxnSpMkLst>
            <pc:docMk/>
            <pc:sldMk cId="3870954760" sldId="273"/>
            <ac:cxnSpMk id="33" creationId="{4DA27687-8410-A378-3C18-503631CBCE2F}"/>
          </ac:cxnSpMkLst>
        </pc:cxnChg>
        <pc:cxnChg chg="add mod">
          <ac:chgData name="Johan Martin" userId="6c09263bfbab734e" providerId="LiveId" clId="{B60BD07D-5DFF-4727-9986-16D322881C81}" dt="2024-05-29T20:48:12.699" v="6529" actId="20577"/>
          <ac:cxnSpMkLst>
            <pc:docMk/>
            <pc:sldMk cId="3870954760" sldId="273"/>
            <ac:cxnSpMk id="35" creationId="{76A22681-D5B9-8027-EFE1-FF3800F40591}"/>
          </ac:cxnSpMkLst>
        </pc:cxnChg>
      </pc:sldChg>
      <pc:sldChg chg="modSp mod">
        <pc:chgData name="Johan Martin" userId="6c09263bfbab734e" providerId="LiveId" clId="{B60BD07D-5DFF-4727-9986-16D322881C81}" dt="2024-05-16T23:41:27.220" v="4816" actId="20577"/>
        <pc:sldMkLst>
          <pc:docMk/>
          <pc:sldMk cId="1512264836" sldId="274"/>
        </pc:sldMkLst>
        <pc:spChg chg="mod">
          <ac:chgData name="Johan Martin" userId="6c09263bfbab734e" providerId="LiveId" clId="{B60BD07D-5DFF-4727-9986-16D322881C81}" dt="2024-05-16T23:41:27.220" v="4816" actId="20577"/>
          <ac:spMkLst>
            <pc:docMk/>
            <pc:sldMk cId="1512264836" sldId="274"/>
            <ac:spMk id="3" creationId="{00000000-0000-0000-0000-000000000000}"/>
          </ac:spMkLst>
        </pc:spChg>
      </pc:sldChg>
      <pc:sldChg chg="del">
        <pc:chgData name="Johan Martin" userId="6c09263bfbab734e" providerId="LiveId" clId="{B60BD07D-5DFF-4727-9986-16D322881C81}" dt="2024-05-15T22:46:17.804" v="1684" actId="2696"/>
        <pc:sldMkLst>
          <pc:docMk/>
          <pc:sldMk cId="3273160042" sldId="275"/>
        </pc:sldMkLst>
      </pc:sldChg>
      <pc:sldChg chg="del">
        <pc:chgData name="Johan Martin" userId="6c09263bfbab734e" providerId="LiveId" clId="{B60BD07D-5DFF-4727-9986-16D322881C81}" dt="2024-05-15T22:46:15.178" v="1683" actId="2696"/>
        <pc:sldMkLst>
          <pc:docMk/>
          <pc:sldMk cId="2052764199" sldId="276"/>
        </pc:sldMkLst>
      </pc:sldChg>
      <pc:sldChg chg="new del">
        <pc:chgData name="Johan Martin" userId="6c09263bfbab734e" providerId="LiveId" clId="{B60BD07D-5DFF-4727-9986-16D322881C81}" dt="2024-05-15T22:30:14.243" v="1543" actId="47"/>
        <pc:sldMkLst>
          <pc:docMk/>
          <pc:sldMk cId="149052551" sldId="277"/>
        </pc:sldMkLst>
      </pc:sldChg>
      <pc:sldChg chg="addSp delSp modSp add mod">
        <pc:chgData name="Johan Martin" userId="6c09263bfbab734e" providerId="LiveId" clId="{B60BD07D-5DFF-4727-9986-16D322881C81}" dt="2024-05-30T17:10:22.818" v="6715" actId="20577"/>
        <pc:sldMkLst>
          <pc:docMk/>
          <pc:sldMk cId="1819465399" sldId="277"/>
        </pc:sldMkLst>
        <pc:spChg chg="mod">
          <ac:chgData name="Johan Martin" userId="6c09263bfbab734e" providerId="LiveId" clId="{B60BD07D-5DFF-4727-9986-16D322881C81}" dt="2024-05-17T02:06:39.884" v="5495" actId="20577"/>
          <ac:spMkLst>
            <pc:docMk/>
            <pc:sldMk cId="1819465399" sldId="277"/>
            <ac:spMk id="2" creationId="{B60BB255-1E8B-FAC1-33AB-8F3830C8A619}"/>
          </ac:spMkLst>
        </pc:spChg>
        <pc:spChg chg="mod">
          <ac:chgData name="Johan Martin" userId="6c09263bfbab734e" providerId="LiveId" clId="{B60BD07D-5DFF-4727-9986-16D322881C81}" dt="2024-05-28T02:43:14.723" v="6310" actId="14100"/>
          <ac:spMkLst>
            <pc:docMk/>
            <pc:sldMk cId="1819465399" sldId="277"/>
            <ac:spMk id="4" creationId="{00000000-0000-0000-0000-000000000000}"/>
          </ac:spMkLst>
        </pc:spChg>
        <pc:spChg chg="del">
          <ac:chgData name="Johan Martin" userId="6c09263bfbab734e" providerId="LiveId" clId="{B60BD07D-5DFF-4727-9986-16D322881C81}" dt="2024-05-15T22:30:52.338" v="1550" actId="478"/>
          <ac:spMkLst>
            <pc:docMk/>
            <pc:sldMk cId="1819465399" sldId="277"/>
            <ac:spMk id="5" creationId="{BC51494C-DAC4-8BDA-911D-1EA46CE53C1E}"/>
          </ac:spMkLst>
        </pc:spChg>
        <pc:spChg chg="del">
          <ac:chgData name="Johan Martin" userId="6c09263bfbab734e" providerId="LiveId" clId="{B60BD07D-5DFF-4727-9986-16D322881C81}" dt="2024-05-15T22:30:52.338" v="1550" actId="478"/>
          <ac:spMkLst>
            <pc:docMk/>
            <pc:sldMk cId="1819465399" sldId="277"/>
            <ac:spMk id="6" creationId="{B2B7CE39-AC43-7A4A-2D90-EDE49E29056A}"/>
          </ac:spMkLst>
        </pc:spChg>
        <pc:spChg chg="del">
          <ac:chgData name="Johan Martin" userId="6c09263bfbab734e" providerId="LiveId" clId="{B60BD07D-5DFF-4727-9986-16D322881C81}" dt="2024-05-15T22:30:52.338" v="1550" actId="478"/>
          <ac:spMkLst>
            <pc:docMk/>
            <pc:sldMk cId="1819465399" sldId="277"/>
            <ac:spMk id="9" creationId="{A082DF99-EB91-B3FC-0037-5379AC9C7218}"/>
          </ac:spMkLst>
        </pc:spChg>
        <pc:spChg chg="del">
          <ac:chgData name="Johan Martin" userId="6c09263bfbab734e" providerId="LiveId" clId="{B60BD07D-5DFF-4727-9986-16D322881C81}" dt="2024-05-15T22:30:52.338" v="1550" actId="478"/>
          <ac:spMkLst>
            <pc:docMk/>
            <pc:sldMk cId="1819465399" sldId="277"/>
            <ac:spMk id="11" creationId="{746D002D-C829-C8AB-6C9F-F6212695533D}"/>
          </ac:spMkLst>
        </pc:spChg>
        <pc:spChg chg="del">
          <ac:chgData name="Johan Martin" userId="6c09263bfbab734e" providerId="LiveId" clId="{B60BD07D-5DFF-4727-9986-16D322881C81}" dt="2024-05-15T22:30:52.338" v="1550" actId="478"/>
          <ac:spMkLst>
            <pc:docMk/>
            <pc:sldMk cId="1819465399" sldId="277"/>
            <ac:spMk id="12" creationId="{E286B27D-E343-F63D-A0F2-17F1E11DDBB9}"/>
          </ac:spMkLst>
        </pc:spChg>
        <pc:spChg chg="del">
          <ac:chgData name="Johan Martin" userId="6c09263bfbab734e" providerId="LiveId" clId="{B60BD07D-5DFF-4727-9986-16D322881C81}" dt="2024-05-15T22:30:52.338" v="1550" actId="478"/>
          <ac:spMkLst>
            <pc:docMk/>
            <pc:sldMk cId="1819465399" sldId="277"/>
            <ac:spMk id="13" creationId="{59E8ECDE-392E-8499-06A1-B8F98594163D}"/>
          </ac:spMkLst>
        </pc:spChg>
        <pc:spChg chg="del">
          <ac:chgData name="Johan Martin" userId="6c09263bfbab734e" providerId="LiveId" clId="{B60BD07D-5DFF-4727-9986-16D322881C81}" dt="2024-05-15T22:30:52.338" v="1550" actId="478"/>
          <ac:spMkLst>
            <pc:docMk/>
            <pc:sldMk cId="1819465399" sldId="277"/>
            <ac:spMk id="14" creationId="{3112DED8-F71C-559A-765B-D8160D696233}"/>
          </ac:spMkLst>
        </pc:spChg>
        <pc:spChg chg="del">
          <ac:chgData name="Johan Martin" userId="6c09263bfbab734e" providerId="LiveId" clId="{B60BD07D-5DFF-4727-9986-16D322881C81}" dt="2024-05-15T22:30:52.338" v="1550" actId="478"/>
          <ac:spMkLst>
            <pc:docMk/>
            <pc:sldMk cId="1819465399" sldId="277"/>
            <ac:spMk id="15" creationId="{8A2E68D7-21B8-DCCC-DC9E-F8151EAB4C63}"/>
          </ac:spMkLst>
        </pc:spChg>
        <pc:spChg chg="del">
          <ac:chgData name="Johan Martin" userId="6c09263bfbab734e" providerId="LiveId" clId="{B60BD07D-5DFF-4727-9986-16D322881C81}" dt="2024-05-15T22:30:52.338" v="1550" actId="478"/>
          <ac:spMkLst>
            <pc:docMk/>
            <pc:sldMk cId="1819465399" sldId="277"/>
            <ac:spMk id="16" creationId="{829DF8BE-699E-2973-DA30-766F5A330A3D}"/>
          </ac:spMkLst>
        </pc:spChg>
        <pc:spChg chg="add mod">
          <ac:chgData name="Johan Martin" userId="6c09263bfbab734e" providerId="LiveId" clId="{B60BD07D-5DFF-4727-9986-16D322881C81}" dt="2024-05-30T17:10:22.818" v="6715" actId="20577"/>
          <ac:spMkLst>
            <pc:docMk/>
            <pc:sldMk cId="1819465399" sldId="277"/>
            <ac:spMk id="17" creationId="{E51FFE0D-8450-559F-854F-26F7B9F4C686}"/>
          </ac:spMkLst>
        </pc:spChg>
        <pc:picChg chg="add mod">
          <ac:chgData name="Johan Martin" userId="6c09263bfbab734e" providerId="LiveId" clId="{B60BD07D-5DFF-4727-9986-16D322881C81}" dt="2024-05-15T22:31:36.596" v="1556" actId="1076"/>
          <ac:picMkLst>
            <pc:docMk/>
            <pc:sldMk cId="1819465399" sldId="277"/>
            <ac:picMk id="3" creationId="{83F2487B-9E0A-6A5C-6A05-2BFFF9FF02BE}"/>
          </ac:picMkLst>
        </pc:picChg>
      </pc:sldChg>
      <pc:sldChg chg="addSp delSp modSp add mod">
        <pc:chgData name="Johan Martin" userId="6c09263bfbab734e" providerId="LiveId" clId="{B60BD07D-5DFF-4727-9986-16D322881C81}" dt="2024-05-28T02:43:25.744" v="6311" actId="255"/>
        <pc:sldMkLst>
          <pc:docMk/>
          <pc:sldMk cId="9335271" sldId="278"/>
        </pc:sldMkLst>
        <pc:spChg chg="mod">
          <ac:chgData name="Johan Martin" userId="6c09263bfbab734e" providerId="LiveId" clId="{B60BD07D-5DFF-4727-9986-16D322881C81}" dt="2024-05-26T20:22:37.947" v="5645" actId="20577"/>
          <ac:spMkLst>
            <pc:docMk/>
            <pc:sldMk cId="9335271" sldId="278"/>
            <ac:spMk id="2" creationId="{B60BB255-1E8B-FAC1-33AB-8F3830C8A619}"/>
          </ac:spMkLst>
        </pc:spChg>
        <pc:spChg chg="mod">
          <ac:chgData name="Johan Martin" userId="6c09263bfbab734e" providerId="LiveId" clId="{B60BD07D-5DFF-4727-9986-16D322881C81}" dt="2024-05-28T02:43:25.744" v="6311" actId="255"/>
          <ac:spMkLst>
            <pc:docMk/>
            <pc:sldMk cId="9335271" sldId="278"/>
            <ac:spMk id="4" creationId="{00000000-0000-0000-0000-000000000000}"/>
          </ac:spMkLst>
        </pc:spChg>
        <pc:spChg chg="add del mod">
          <ac:chgData name="Johan Martin" userId="6c09263bfbab734e" providerId="LiveId" clId="{B60BD07D-5DFF-4727-9986-16D322881C81}" dt="2024-05-16T22:01:05.384" v="3926" actId="478"/>
          <ac:spMkLst>
            <pc:docMk/>
            <pc:sldMk cId="9335271" sldId="278"/>
            <ac:spMk id="9" creationId="{0192D59A-A5BF-DF46-B99B-66C7092006B9}"/>
          </ac:spMkLst>
        </pc:spChg>
        <pc:spChg chg="add mod">
          <ac:chgData name="Johan Martin" userId="6c09263bfbab734e" providerId="LiveId" clId="{B60BD07D-5DFF-4727-9986-16D322881C81}" dt="2024-05-26T20:22:31.446" v="5638" actId="20577"/>
          <ac:spMkLst>
            <pc:docMk/>
            <pc:sldMk cId="9335271" sldId="278"/>
            <ac:spMk id="12" creationId="{762D2402-5135-9E37-0065-004476FFC196}"/>
          </ac:spMkLst>
        </pc:spChg>
        <pc:spChg chg="del">
          <ac:chgData name="Johan Martin" userId="6c09263bfbab734e" providerId="LiveId" clId="{B60BD07D-5DFF-4727-9986-16D322881C81}" dt="2024-05-15T22:32:16.939" v="1560" actId="478"/>
          <ac:spMkLst>
            <pc:docMk/>
            <pc:sldMk cId="9335271" sldId="278"/>
            <ac:spMk id="17" creationId="{E51FFE0D-8450-559F-854F-26F7B9F4C686}"/>
          </ac:spMkLst>
        </pc:spChg>
        <pc:picChg chg="del">
          <ac:chgData name="Johan Martin" userId="6c09263bfbab734e" providerId="LiveId" clId="{B60BD07D-5DFF-4727-9986-16D322881C81}" dt="2024-05-15T22:32:15.576" v="1559" actId="478"/>
          <ac:picMkLst>
            <pc:docMk/>
            <pc:sldMk cId="9335271" sldId="278"/>
            <ac:picMk id="3" creationId="{83F2487B-9E0A-6A5C-6A05-2BFFF9FF02BE}"/>
          </ac:picMkLst>
        </pc:picChg>
        <pc:picChg chg="add del mod">
          <ac:chgData name="Johan Martin" userId="6c09263bfbab734e" providerId="LiveId" clId="{B60BD07D-5DFF-4727-9986-16D322881C81}" dt="2024-05-16T22:00:53.936" v="3921" actId="478"/>
          <ac:picMkLst>
            <pc:docMk/>
            <pc:sldMk cId="9335271" sldId="278"/>
            <ac:picMk id="5" creationId="{DE304C83-D128-F718-6658-54F1BCA14A24}"/>
          </ac:picMkLst>
        </pc:picChg>
        <pc:picChg chg="add mod">
          <ac:chgData name="Johan Martin" userId="6c09263bfbab734e" providerId="LiveId" clId="{B60BD07D-5DFF-4727-9986-16D322881C81}" dt="2024-05-16T23:05:43.133" v="3981" actId="1076"/>
          <ac:picMkLst>
            <pc:docMk/>
            <pc:sldMk cId="9335271" sldId="278"/>
            <ac:picMk id="11" creationId="{A1727E03-D5A2-DFAB-4D9A-EF9616493B3B}"/>
          </ac:picMkLst>
        </pc:picChg>
      </pc:sldChg>
      <pc:sldChg chg="addSp delSp modSp add mod ord">
        <pc:chgData name="Johan Martin" userId="6c09263bfbab734e" providerId="LiveId" clId="{B60BD07D-5DFF-4727-9986-16D322881C81}" dt="2024-05-28T02:44:01.209" v="6315" actId="255"/>
        <pc:sldMkLst>
          <pc:docMk/>
          <pc:sldMk cId="1480680154" sldId="279"/>
        </pc:sldMkLst>
        <pc:spChg chg="mod">
          <ac:chgData name="Johan Martin" userId="6c09263bfbab734e" providerId="LiveId" clId="{B60BD07D-5DFF-4727-9986-16D322881C81}" dt="2024-05-18T12:57:30.978" v="5507" actId="1076"/>
          <ac:spMkLst>
            <pc:docMk/>
            <pc:sldMk cId="1480680154" sldId="279"/>
            <ac:spMk id="2" creationId="{B60BB255-1E8B-FAC1-33AB-8F3830C8A619}"/>
          </ac:spMkLst>
        </pc:spChg>
        <pc:spChg chg="mod">
          <ac:chgData name="Johan Martin" userId="6c09263bfbab734e" providerId="LiveId" clId="{B60BD07D-5DFF-4727-9986-16D322881C81}" dt="2024-05-28T02:44:01.209" v="6315" actId="255"/>
          <ac:spMkLst>
            <pc:docMk/>
            <pc:sldMk cId="1480680154" sldId="279"/>
            <ac:spMk id="4" creationId="{00000000-0000-0000-0000-000000000000}"/>
          </ac:spMkLst>
        </pc:spChg>
        <pc:spChg chg="del">
          <ac:chgData name="Johan Martin" userId="6c09263bfbab734e" providerId="LiveId" clId="{B60BD07D-5DFF-4727-9986-16D322881C81}" dt="2024-05-15T22:33:29.662" v="1574" actId="478"/>
          <ac:spMkLst>
            <pc:docMk/>
            <pc:sldMk cId="1480680154" sldId="279"/>
            <ac:spMk id="9" creationId="{0192D59A-A5BF-DF46-B99B-66C7092006B9}"/>
          </ac:spMkLst>
        </pc:spChg>
        <pc:spChg chg="add mod">
          <ac:chgData name="Johan Martin" userId="6c09263bfbab734e" providerId="LiveId" clId="{B60BD07D-5DFF-4727-9986-16D322881C81}" dt="2024-05-18T12:57:39.288" v="5509" actId="1076"/>
          <ac:spMkLst>
            <pc:docMk/>
            <pc:sldMk cId="1480680154" sldId="279"/>
            <ac:spMk id="10" creationId="{76CFDA48-F6D6-B53C-CCE2-60BDD77C6AC4}"/>
          </ac:spMkLst>
        </pc:spChg>
        <pc:picChg chg="add del mod">
          <ac:chgData name="Johan Martin" userId="6c09263bfbab734e" providerId="LiveId" clId="{B60BD07D-5DFF-4727-9986-16D322881C81}" dt="2024-05-18T12:57:17.969" v="5502" actId="478"/>
          <ac:picMkLst>
            <pc:docMk/>
            <pc:sldMk cId="1480680154" sldId="279"/>
            <ac:picMk id="3" creationId="{1D1A4CB5-E617-3F10-7568-00FE3898CD1D}"/>
          </ac:picMkLst>
        </pc:picChg>
        <pc:picChg chg="add mod">
          <ac:chgData name="Johan Martin" userId="6c09263bfbab734e" providerId="LiveId" clId="{B60BD07D-5DFF-4727-9986-16D322881C81}" dt="2024-05-18T12:57:35.225" v="5508" actId="1076"/>
          <ac:picMkLst>
            <pc:docMk/>
            <pc:sldMk cId="1480680154" sldId="279"/>
            <ac:picMk id="5" creationId="{23CD4D3E-BFA1-647A-11A3-DCC00AE4CE9E}"/>
          </ac:picMkLst>
        </pc:picChg>
        <pc:picChg chg="del">
          <ac:chgData name="Johan Martin" userId="6c09263bfbab734e" providerId="LiveId" clId="{B60BD07D-5DFF-4727-9986-16D322881C81}" dt="2024-05-15T22:33:27.194" v="1573" actId="478"/>
          <ac:picMkLst>
            <pc:docMk/>
            <pc:sldMk cId="1480680154" sldId="279"/>
            <ac:picMk id="5" creationId="{DE304C83-D128-F718-6658-54F1BCA14A24}"/>
          </ac:picMkLst>
        </pc:picChg>
      </pc:sldChg>
      <pc:sldChg chg="addSp delSp modSp add mod ord">
        <pc:chgData name="Johan Martin" userId="6c09263bfbab734e" providerId="LiveId" clId="{B60BD07D-5DFF-4727-9986-16D322881C81}" dt="2024-05-28T02:43:33.648" v="6312" actId="255"/>
        <pc:sldMkLst>
          <pc:docMk/>
          <pc:sldMk cId="2099163860" sldId="280"/>
        </pc:sldMkLst>
        <pc:spChg chg="del">
          <ac:chgData name="Johan Martin" userId="6c09263bfbab734e" providerId="LiveId" clId="{B60BD07D-5DFF-4727-9986-16D322881C81}" dt="2024-05-16T22:06:54.571" v="3959" actId="478"/>
          <ac:spMkLst>
            <pc:docMk/>
            <pc:sldMk cId="2099163860" sldId="280"/>
            <ac:spMk id="2" creationId="{B60BB255-1E8B-FAC1-33AB-8F3830C8A619}"/>
          </ac:spMkLst>
        </pc:spChg>
        <pc:spChg chg="mod">
          <ac:chgData name="Johan Martin" userId="6c09263bfbab734e" providerId="LiveId" clId="{B60BD07D-5DFF-4727-9986-16D322881C81}" dt="2024-05-28T02:43:33.648" v="6312" actId="255"/>
          <ac:spMkLst>
            <pc:docMk/>
            <pc:sldMk cId="2099163860" sldId="280"/>
            <ac:spMk id="4" creationId="{00000000-0000-0000-0000-000000000000}"/>
          </ac:spMkLst>
        </pc:spChg>
        <pc:spChg chg="add del">
          <ac:chgData name="Johan Martin" userId="6c09263bfbab734e" providerId="LiveId" clId="{B60BD07D-5DFF-4727-9986-16D322881C81}" dt="2024-05-15T22:35:17.318" v="1592"/>
          <ac:spMkLst>
            <pc:docMk/>
            <pc:sldMk cId="2099163860" sldId="280"/>
            <ac:spMk id="5" creationId="{6D464C78-B595-DCB0-6BCF-9F1FDEFC3159}"/>
          </ac:spMkLst>
        </pc:spChg>
        <pc:spChg chg="add del">
          <ac:chgData name="Johan Martin" userId="6c09263bfbab734e" providerId="LiveId" clId="{B60BD07D-5DFF-4727-9986-16D322881C81}" dt="2024-05-15T22:35:17.318" v="1592"/>
          <ac:spMkLst>
            <pc:docMk/>
            <pc:sldMk cId="2099163860" sldId="280"/>
            <ac:spMk id="6" creationId="{284B7615-0CDA-AE2C-7CAF-A296598561B7}"/>
          </ac:spMkLst>
        </pc:spChg>
        <pc:spChg chg="add mod">
          <ac:chgData name="Johan Martin" userId="6c09263bfbab734e" providerId="LiveId" clId="{B60BD07D-5DFF-4727-9986-16D322881C81}" dt="2024-05-15T22:35:22.829" v="1595" actId="1076"/>
          <ac:spMkLst>
            <pc:docMk/>
            <pc:sldMk cId="2099163860" sldId="280"/>
            <ac:spMk id="9" creationId="{B0FC706C-A5D5-8436-F411-69EAA1A4442B}"/>
          </ac:spMkLst>
        </pc:spChg>
        <pc:spChg chg="del">
          <ac:chgData name="Johan Martin" userId="6c09263bfbab734e" providerId="LiveId" clId="{B60BD07D-5DFF-4727-9986-16D322881C81}" dt="2024-05-15T22:35:19.755" v="1593" actId="478"/>
          <ac:spMkLst>
            <pc:docMk/>
            <pc:sldMk cId="2099163860" sldId="280"/>
            <ac:spMk id="10" creationId="{76CFDA48-F6D6-B53C-CCE2-60BDD77C6AC4}"/>
          </ac:spMkLst>
        </pc:spChg>
        <pc:spChg chg="add mod">
          <ac:chgData name="Johan Martin" userId="6c09263bfbab734e" providerId="LiveId" clId="{B60BD07D-5DFF-4727-9986-16D322881C81}" dt="2024-05-16T22:07:06.764" v="3964" actId="113"/>
          <ac:spMkLst>
            <pc:docMk/>
            <pc:sldMk cId="2099163860" sldId="280"/>
            <ac:spMk id="11" creationId="{3088E9C5-D9A3-8A25-91AB-319509EAE087}"/>
          </ac:spMkLst>
        </pc:spChg>
        <pc:spChg chg="add mod">
          <ac:chgData name="Johan Martin" userId="6c09263bfbab734e" providerId="LiveId" clId="{B60BD07D-5DFF-4727-9986-16D322881C81}" dt="2024-05-16T22:06:54.839" v="3960"/>
          <ac:spMkLst>
            <pc:docMk/>
            <pc:sldMk cId="2099163860" sldId="280"/>
            <ac:spMk id="12" creationId="{86A6E1A9-80D4-8BE1-931C-89071EA00A2D}"/>
          </ac:spMkLst>
        </pc:spChg>
        <pc:picChg chg="del">
          <ac:chgData name="Johan Martin" userId="6c09263bfbab734e" providerId="LiveId" clId="{B60BD07D-5DFF-4727-9986-16D322881C81}" dt="2024-05-15T22:35:19.755" v="1593" actId="478"/>
          <ac:picMkLst>
            <pc:docMk/>
            <pc:sldMk cId="2099163860" sldId="280"/>
            <ac:picMk id="3" creationId="{1D1A4CB5-E617-3F10-7568-00FE3898CD1D}"/>
          </ac:picMkLst>
        </pc:picChg>
        <pc:picChg chg="add del">
          <ac:chgData name="Johan Martin" userId="6c09263bfbab734e" providerId="LiveId" clId="{B60BD07D-5DFF-4727-9986-16D322881C81}" dt="2024-05-15T22:35:17.318" v="1592"/>
          <ac:picMkLst>
            <pc:docMk/>
            <pc:sldMk cId="2099163860" sldId="280"/>
            <ac:picMk id="1025" creationId="{3F16B460-7572-FDB3-91ED-7E5859AF3EB4}"/>
          </ac:picMkLst>
        </pc:picChg>
        <pc:picChg chg="add mod">
          <ac:chgData name="Johan Martin" userId="6c09263bfbab734e" providerId="LiveId" clId="{B60BD07D-5DFF-4727-9986-16D322881C81}" dt="2024-05-16T22:07:02.598" v="3962" actId="14100"/>
          <ac:picMkLst>
            <pc:docMk/>
            <pc:sldMk cId="2099163860" sldId="280"/>
            <ac:picMk id="1028" creationId="{306CA7A8-440F-1089-0DD7-9E83B7E52C0A}"/>
          </ac:picMkLst>
        </pc:picChg>
      </pc:sldChg>
      <pc:sldChg chg="addSp delSp modSp add del mod">
        <pc:chgData name="Johan Martin" userId="6c09263bfbab734e" providerId="LiveId" clId="{B60BD07D-5DFF-4727-9986-16D322881C81}" dt="2024-05-16T00:05:27.673" v="2262" actId="47"/>
        <pc:sldMkLst>
          <pc:docMk/>
          <pc:sldMk cId="2488991232" sldId="281"/>
        </pc:sldMkLst>
        <pc:spChg chg="mod">
          <ac:chgData name="Johan Martin" userId="6c09263bfbab734e" providerId="LiveId" clId="{B60BD07D-5DFF-4727-9986-16D322881C81}" dt="2024-05-15T22:36:54.867" v="1620"/>
          <ac:spMkLst>
            <pc:docMk/>
            <pc:sldMk cId="2488991232" sldId="281"/>
            <ac:spMk id="11" creationId="{3088E9C5-D9A3-8A25-91AB-319509EAE087}"/>
          </ac:spMkLst>
        </pc:spChg>
        <pc:picChg chg="add mod">
          <ac:chgData name="Johan Martin" userId="6c09263bfbab734e" providerId="LiveId" clId="{B60BD07D-5DFF-4727-9986-16D322881C81}" dt="2024-05-15T22:36:57.779" v="1621" actId="14100"/>
          <ac:picMkLst>
            <pc:docMk/>
            <pc:sldMk cId="2488991232" sldId="281"/>
            <ac:picMk id="3" creationId="{9D4C72F8-1DF1-17B7-75D0-71C4CE891FEA}"/>
          </ac:picMkLst>
        </pc:picChg>
        <pc:picChg chg="del">
          <ac:chgData name="Johan Martin" userId="6c09263bfbab734e" providerId="LiveId" clId="{B60BD07D-5DFF-4727-9986-16D322881C81}" dt="2024-05-15T22:36:29.381" v="1614" actId="478"/>
          <ac:picMkLst>
            <pc:docMk/>
            <pc:sldMk cId="2488991232" sldId="281"/>
            <ac:picMk id="1028" creationId="{306CA7A8-440F-1089-0DD7-9E83B7E52C0A}"/>
          </ac:picMkLst>
        </pc:picChg>
      </pc:sldChg>
      <pc:sldChg chg="addSp delSp modSp add del mod">
        <pc:chgData name="Johan Martin" userId="6c09263bfbab734e" providerId="LiveId" clId="{B60BD07D-5DFF-4727-9986-16D322881C81}" dt="2024-05-16T00:06:15.457" v="2265" actId="47"/>
        <pc:sldMkLst>
          <pc:docMk/>
          <pc:sldMk cId="1083600737" sldId="282"/>
        </pc:sldMkLst>
        <pc:spChg chg="mod">
          <ac:chgData name="Johan Martin" userId="6c09263bfbab734e" providerId="LiveId" clId="{B60BD07D-5DFF-4727-9986-16D322881C81}" dt="2024-05-15T22:44:02.936" v="1678"/>
          <ac:spMkLst>
            <pc:docMk/>
            <pc:sldMk cId="1083600737" sldId="282"/>
            <ac:spMk id="2" creationId="{B60BB255-1E8B-FAC1-33AB-8F3830C8A619}"/>
          </ac:spMkLst>
        </pc:spChg>
        <pc:spChg chg="mod">
          <ac:chgData name="Johan Martin" userId="6c09263bfbab734e" providerId="LiveId" clId="{B60BD07D-5DFF-4727-9986-16D322881C81}" dt="2024-05-15T22:43:15.957" v="1626" actId="1076"/>
          <ac:spMkLst>
            <pc:docMk/>
            <pc:sldMk cId="1083600737" sldId="282"/>
            <ac:spMk id="4" creationId="{00000000-0000-0000-0000-000000000000}"/>
          </ac:spMkLst>
        </pc:spChg>
        <pc:spChg chg="mod">
          <ac:chgData name="Johan Martin" userId="6c09263bfbab734e" providerId="LiveId" clId="{B60BD07D-5DFF-4727-9986-16D322881C81}" dt="2024-05-15T22:43:37.302" v="1674" actId="20577"/>
          <ac:spMkLst>
            <pc:docMk/>
            <pc:sldMk cId="1083600737" sldId="282"/>
            <ac:spMk id="11" creationId="{3088E9C5-D9A3-8A25-91AB-319509EAE087}"/>
          </ac:spMkLst>
        </pc:spChg>
        <pc:picChg chg="del">
          <ac:chgData name="Johan Martin" userId="6c09263bfbab734e" providerId="LiveId" clId="{B60BD07D-5DFF-4727-9986-16D322881C81}" dt="2024-05-15T22:43:09.372" v="1623" actId="478"/>
          <ac:picMkLst>
            <pc:docMk/>
            <pc:sldMk cId="1083600737" sldId="282"/>
            <ac:picMk id="3" creationId="{9D4C72F8-1DF1-17B7-75D0-71C4CE891FEA}"/>
          </ac:picMkLst>
        </pc:picChg>
        <pc:picChg chg="add mod">
          <ac:chgData name="Johan Martin" userId="6c09263bfbab734e" providerId="LiveId" clId="{B60BD07D-5DFF-4727-9986-16D322881C81}" dt="2024-05-15T22:43:41.181" v="1675" actId="14100"/>
          <ac:picMkLst>
            <pc:docMk/>
            <pc:sldMk cId="1083600737" sldId="282"/>
            <ac:picMk id="6" creationId="{09F8826A-4433-B720-A844-2C8ED86EEB14}"/>
          </ac:picMkLst>
        </pc:picChg>
      </pc:sldChg>
      <pc:sldChg chg="addSp delSp modSp add mod ord">
        <pc:chgData name="Johan Martin" userId="6c09263bfbab734e" providerId="LiveId" clId="{B60BD07D-5DFF-4727-9986-16D322881C81}" dt="2024-05-30T17:24:47.069" v="6741" actId="20577"/>
        <pc:sldMkLst>
          <pc:docMk/>
          <pc:sldMk cId="1535926534" sldId="283"/>
        </pc:sldMkLst>
        <pc:spChg chg="mod">
          <ac:chgData name="Johan Martin" userId="6c09263bfbab734e" providerId="LiveId" clId="{B60BD07D-5DFF-4727-9986-16D322881C81}" dt="2024-05-17T00:33:00.191" v="5467" actId="1076"/>
          <ac:spMkLst>
            <pc:docMk/>
            <pc:sldMk cId="1535926534" sldId="283"/>
            <ac:spMk id="2" creationId="{B60BB255-1E8B-FAC1-33AB-8F3830C8A619}"/>
          </ac:spMkLst>
        </pc:spChg>
        <pc:spChg chg="mod">
          <ac:chgData name="Johan Martin" userId="6c09263bfbab734e" providerId="LiveId" clId="{B60BD07D-5DFF-4727-9986-16D322881C81}" dt="2024-05-28T02:42:46.902" v="6308" actId="14100"/>
          <ac:spMkLst>
            <pc:docMk/>
            <pc:sldMk cId="1535926534" sldId="283"/>
            <ac:spMk id="4" creationId="{00000000-0000-0000-0000-000000000000}"/>
          </ac:spMkLst>
        </pc:spChg>
        <pc:spChg chg="add mod">
          <ac:chgData name="Johan Martin" userId="6c09263bfbab734e" providerId="LiveId" clId="{B60BD07D-5DFF-4727-9986-16D322881C81}" dt="2024-05-30T17:24:47.069" v="6741" actId="20577"/>
          <ac:spMkLst>
            <pc:docMk/>
            <pc:sldMk cId="1535926534" sldId="283"/>
            <ac:spMk id="5" creationId="{D8A0FFB5-4A42-DD10-ED9C-76EE705E076A}"/>
          </ac:spMkLst>
        </pc:spChg>
        <pc:spChg chg="add mod">
          <ac:chgData name="Johan Martin" userId="6c09263bfbab734e" providerId="LiveId" clId="{B60BD07D-5DFF-4727-9986-16D322881C81}" dt="2024-05-17T00:33:14.931" v="5472" actId="1076"/>
          <ac:spMkLst>
            <pc:docMk/>
            <pc:sldMk cId="1535926534" sldId="283"/>
            <ac:spMk id="6" creationId="{A04E13DE-E496-2CD7-2B3C-FFF4D2349BD8}"/>
          </ac:spMkLst>
        </pc:spChg>
        <pc:spChg chg="del">
          <ac:chgData name="Johan Martin" userId="6c09263bfbab734e" providerId="LiveId" clId="{B60BD07D-5DFF-4727-9986-16D322881C81}" dt="2024-05-16T21:53:24.724" v="3919" actId="478"/>
          <ac:spMkLst>
            <pc:docMk/>
            <pc:sldMk cId="1535926534" sldId="283"/>
            <ac:spMk id="9" creationId="{B0FC706C-A5D5-8436-F411-69EAA1A4442B}"/>
          </ac:spMkLst>
        </pc:spChg>
        <pc:spChg chg="add mod">
          <ac:chgData name="Johan Martin" userId="6c09263bfbab734e" providerId="LiveId" clId="{B60BD07D-5DFF-4727-9986-16D322881C81}" dt="2024-05-17T00:34:14.324" v="5490" actId="20577"/>
          <ac:spMkLst>
            <pc:docMk/>
            <pc:sldMk cId="1535926534" sldId="283"/>
            <ac:spMk id="10" creationId="{0228A313-8333-5F92-2927-1709FEC0E1C7}"/>
          </ac:spMkLst>
        </pc:spChg>
        <pc:spChg chg="del">
          <ac:chgData name="Johan Martin" userId="6c09263bfbab734e" providerId="LiveId" clId="{B60BD07D-5DFF-4727-9986-16D322881C81}" dt="2024-05-15T22:51:22.596" v="1691" actId="478"/>
          <ac:spMkLst>
            <pc:docMk/>
            <pc:sldMk cId="1535926534" sldId="283"/>
            <ac:spMk id="11" creationId="{3088E9C5-D9A3-8A25-91AB-319509EAE087}"/>
          </ac:spMkLst>
        </pc:spChg>
        <pc:spChg chg="add del mod">
          <ac:chgData name="Johan Martin" userId="6c09263bfbab734e" providerId="LiveId" clId="{B60BD07D-5DFF-4727-9986-16D322881C81}" dt="2024-05-16T21:52:04.805" v="3906" actId="478"/>
          <ac:spMkLst>
            <pc:docMk/>
            <pc:sldMk cId="1535926534" sldId="283"/>
            <ac:spMk id="12" creationId="{0E9740D5-114D-4638-1A2E-F26F016A1CBF}"/>
          </ac:spMkLst>
        </pc:spChg>
        <pc:spChg chg="add del mod">
          <ac:chgData name="Johan Martin" userId="6c09263bfbab734e" providerId="LiveId" clId="{B60BD07D-5DFF-4727-9986-16D322881C81}" dt="2024-05-16T21:52:07.383" v="3907" actId="478"/>
          <ac:spMkLst>
            <pc:docMk/>
            <pc:sldMk cId="1535926534" sldId="283"/>
            <ac:spMk id="13" creationId="{C3E016AC-8871-C1EA-E024-E63F19B2D8F8}"/>
          </ac:spMkLst>
        </pc:spChg>
        <pc:spChg chg="add del mod">
          <ac:chgData name="Johan Martin" userId="6c09263bfbab734e" providerId="LiveId" clId="{B60BD07D-5DFF-4727-9986-16D322881C81}" dt="2024-05-16T21:52:09.553" v="3908" actId="478"/>
          <ac:spMkLst>
            <pc:docMk/>
            <pc:sldMk cId="1535926534" sldId="283"/>
            <ac:spMk id="14" creationId="{C18EF145-4223-E502-B8F2-70FE77398617}"/>
          </ac:spMkLst>
        </pc:spChg>
        <pc:spChg chg="add mod">
          <ac:chgData name="Johan Martin" userId="6c09263bfbab734e" providerId="LiveId" clId="{B60BD07D-5DFF-4727-9986-16D322881C81}" dt="2024-05-17T00:33:17.639" v="5473" actId="14100"/>
          <ac:spMkLst>
            <pc:docMk/>
            <pc:sldMk cId="1535926534" sldId="283"/>
            <ac:spMk id="15" creationId="{23304744-7443-F65E-EAFC-58D71162581F}"/>
          </ac:spMkLst>
        </pc:spChg>
        <pc:spChg chg="add mod">
          <ac:chgData name="Johan Martin" userId="6c09263bfbab734e" providerId="LiveId" clId="{B60BD07D-5DFF-4727-9986-16D322881C81}" dt="2024-05-17T00:28:42.492" v="5414" actId="1076"/>
          <ac:spMkLst>
            <pc:docMk/>
            <pc:sldMk cId="1535926534" sldId="283"/>
            <ac:spMk id="16" creationId="{3C513642-011F-0EEE-8438-95A3572EF137}"/>
          </ac:spMkLst>
        </pc:spChg>
        <pc:spChg chg="add mod">
          <ac:chgData name="Johan Martin" userId="6c09263bfbab734e" providerId="LiveId" clId="{B60BD07D-5DFF-4727-9986-16D322881C81}" dt="2024-05-17T00:33:02.605" v="5468" actId="1076"/>
          <ac:spMkLst>
            <pc:docMk/>
            <pc:sldMk cId="1535926534" sldId="283"/>
            <ac:spMk id="17" creationId="{6037C6F5-7653-DAC1-D702-03002331148D}"/>
          </ac:spMkLst>
        </pc:spChg>
        <pc:spChg chg="add mod">
          <ac:chgData name="Johan Martin" userId="6c09263bfbab734e" providerId="LiveId" clId="{B60BD07D-5DFF-4727-9986-16D322881C81}" dt="2024-05-26T20:58:05.051" v="5927" actId="20577"/>
          <ac:spMkLst>
            <pc:docMk/>
            <pc:sldMk cId="1535926534" sldId="283"/>
            <ac:spMk id="18" creationId="{CC08D5E1-76F3-D1A2-6B5B-EC42255AED68}"/>
          </ac:spMkLst>
        </pc:spChg>
        <pc:spChg chg="add mod">
          <ac:chgData name="Johan Martin" userId="6c09263bfbab734e" providerId="LiveId" clId="{B60BD07D-5DFF-4727-9986-16D322881C81}" dt="2024-05-26T20:58:22.363" v="5962" actId="20577"/>
          <ac:spMkLst>
            <pc:docMk/>
            <pc:sldMk cId="1535926534" sldId="283"/>
            <ac:spMk id="20" creationId="{44C4E932-E948-1FE9-2CB9-21AB80D4C22A}"/>
          </ac:spMkLst>
        </pc:spChg>
        <pc:picChg chg="del">
          <ac:chgData name="Johan Martin" userId="6c09263bfbab734e" providerId="LiveId" clId="{B60BD07D-5DFF-4727-9986-16D322881C81}" dt="2024-05-15T22:51:23.366" v="1692" actId="478"/>
          <ac:picMkLst>
            <pc:docMk/>
            <pc:sldMk cId="1535926534" sldId="283"/>
            <ac:picMk id="3" creationId="{9D4C72F8-1DF1-17B7-75D0-71C4CE891FEA}"/>
          </ac:picMkLst>
        </pc:picChg>
      </pc:sldChg>
      <pc:sldChg chg="addSp delSp modSp mod">
        <pc:chgData name="Johan Martin" userId="6c09263bfbab734e" providerId="LiveId" clId="{B60BD07D-5DFF-4727-9986-16D322881C81}" dt="2024-05-28T02:44:19.363" v="6318" actId="255"/>
        <pc:sldMkLst>
          <pc:docMk/>
          <pc:sldMk cId="140347959" sldId="284"/>
        </pc:sldMkLst>
        <pc:spChg chg="del mod">
          <ac:chgData name="Johan Martin" userId="6c09263bfbab734e" providerId="LiveId" clId="{B60BD07D-5DFF-4727-9986-16D322881C81}" dt="2024-05-16T00:07:09.625" v="2314" actId="478"/>
          <ac:spMkLst>
            <pc:docMk/>
            <pc:sldMk cId="140347959" sldId="284"/>
            <ac:spMk id="2" creationId="{B60BB255-1E8B-FAC1-33AB-8F3830C8A619}"/>
          </ac:spMkLst>
        </pc:spChg>
        <pc:spChg chg="mod">
          <ac:chgData name="Johan Martin" userId="6c09263bfbab734e" providerId="LiveId" clId="{B60BD07D-5DFF-4727-9986-16D322881C81}" dt="2024-05-28T02:44:19.363" v="6318" actId="255"/>
          <ac:spMkLst>
            <pc:docMk/>
            <pc:sldMk cId="140347959" sldId="284"/>
            <ac:spMk id="4" creationId="{00000000-0000-0000-0000-000000000000}"/>
          </ac:spMkLst>
        </pc:spChg>
        <pc:spChg chg="add mod">
          <ac:chgData name="Johan Martin" userId="6c09263bfbab734e" providerId="LiveId" clId="{B60BD07D-5DFF-4727-9986-16D322881C81}" dt="2024-05-16T21:16:30.299" v="2442" actId="1076"/>
          <ac:spMkLst>
            <pc:docMk/>
            <pc:sldMk cId="140347959" sldId="284"/>
            <ac:spMk id="5" creationId="{034BC422-4903-C64A-5A66-1B16BF3C77BE}"/>
          </ac:spMkLst>
        </pc:spChg>
        <pc:spChg chg="del mod">
          <ac:chgData name="Johan Martin" userId="6c09263bfbab734e" providerId="LiveId" clId="{B60BD07D-5DFF-4727-9986-16D322881C81}" dt="2024-05-16T21:16:34.509" v="2443" actId="478"/>
          <ac:spMkLst>
            <pc:docMk/>
            <pc:sldMk cId="140347959" sldId="284"/>
            <ac:spMk id="11" creationId="{3088E9C5-D9A3-8A25-91AB-319509EAE087}"/>
          </ac:spMkLst>
        </pc:spChg>
        <pc:spChg chg="add mod">
          <ac:chgData name="Johan Martin" userId="6c09263bfbab734e" providerId="LiveId" clId="{B60BD07D-5DFF-4727-9986-16D322881C81}" dt="2024-05-16T21:18:52.237" v="2454" actId="14100"/>
          <ac:spMkLst>
            <pc:docMk/>
            <pc:sldMk cId="140347959" sldId="284"/>
            <ac:spMk id="12" creationId="{9F28E539-DB5B-DFF3-DC89-A67B67D6AF8B}"/>
          </ac:spMkLst>
        </pc:spChg>
        <pc:spChg chg="add mod">
          <ac:chgData name="Johan Martin" userId="6c09263bfbab734e" providerId="LiveId" clId="{B60BD07D-5DFF-4727-9986-16D322881C81}" dt="2024-05-16T21:19:30.093" v="2510" actId="1035"/>
          <ac:spMkLst>
            <pc:docMk/>
            <pc:sldMk cId="140347959" sldId="284"/>
            <ac:spMk id="13" creationId="{487A3413-621C-BB6B-2E16-32AAEC76D897}"/>
          </ac:spMkLst>
        </pc:spChg>
        <pc:spChg chg="add mod">
          <ac:chgData name="Johan Martin" userId="6c09263bfbab734e" providerId="LiveId" clId="{B60BD07D-5DFF-4727-9986-16D322881C81}" dt="2024-05-16T21:19:23.586" v="2501" actId="14100"/>
          <ac:spMkLst>
            <pc:docMk/>
            <pc:sldMk cId="140347959" sldId="284"/>
            <ac:spMk id="14" creationId="{BA17CE26-1694-952D-2AAD-D5DD721BE017}"/>
          </ac:spMkLst>
        </pc:spChg>
        <pc:spChg chg="add mod">
          <ac:chgData name="Johan Martin" userId="6c09263bfbab734e" providerId="LiveId" clId="{B60BD07D-5DFF-4727-9986-16D322881C81}" dt="2024-05-27T14:53:44.804" v="6030" actId="20577"/>
          <ac:spMkLst>
            <pc:docMk/>
            <pc:sldMk cId="140347959" sldId="284"/>
            <ac:spMk id="15" creationId="{20E9BD17-FF7E-D730-E74C-CFE70E052222}"/>
          </ac:spMkLst>
        </pc:spChg>
        <pc:spChg chg="add mod">
          <ac:chgData name="Johan Martin" userId="6c09263bfbab734e" providerId="LiveId" clId="{B60BD07D-5DFF-4727-9986-16D322881C81}" dt="2024-05-27T14:53:41.399" v="6025" actId="20577"/>
          <ac:spMkLst>
            <pc:docMk/>
            <pc:sldMk cId="140347959" sldId="284"/>
            <ac:spMk id="16" creationId="{8C0D8B84-C396-A851-31EF-E07F6769A8DF}"/>
          </ac:spMkLst>
        </pc:spChg>
        <pc:picChg chg="del mod">
          <ac:chgData name="Johan Martin" userId="6c09263bfbab734e" providerId="LiveId" clId="{B60BD07D-5DFF-4727-9986-16D322881C81}" dt="2024-05-16T21:15:59.717" v="2439" actId="478"/>
          <ac:picMkLst>
            <pc:docMk/>
            <pc:sldMk cId="140347959" sldId="284"/>
            <ac:picMk id="6" creationId="{09F8826A-4433-B720-A844-2C8ED86EEB14}"/>
          </ac:picMkLst>
        </pc:picChg>
      </pc:sldChg>
      <pc:sldChg chg="addSp delSp modSp mod ord">
        <pc:chgData name="Johan Martin" userId="6c09263bfbab734e" providerId="LiveId" clId="{B60BD07D-5DFF-4727-9986-16D322881C81}" dt="2024-05-27T14:55:22.148" v="6032" actId="1036"/>
        <pc:sldMkLst>
          <pc:docMk/>
          <pc:sldMk cId="2896264958" sldId="285"/>
        </pc:sldMkLst>
        <pc:spChg chg="mod">
          <ac:chgData name="Johan Martin" userId="6c09263bfbab734e" providerId="LiveId" clId="{B60BD07D-5DFF-4727-9986-16D322881C81}" dt="2024-05-16T23:07:10.299" v="4026" actId="14100"/>
          <ac:spMkLst>
            <pc:docMk/>
            <pc:sldMk cId="2896264958" sldId="285"/>
            <ac:spMk id="2" creationId="{B60BB255-1E8B-FAC1-33AB-8F3830C8A619}"/>
          </ac:spMkLst>
        </pc:spChg>
        <pc:spChg chg="add mod">
          <ac:chgData name="Johan Martin" userId="6c09263bfbab734e" providerId="LiveId" clId="{B60BD07D-5DFF-4727-9986-16D322881C81}" dt="2024-05-18T12:59:01.563" v="5522" actId="14100"/>
          <ac:spMkLst>
            <pc:docMk/>
            <pc:sldMk cId="2896264958" sldId="285"/>
            <ac:spMk id="3" creationId="{B45B70AC-064C-3D10-75B0-AAD8D67694DF}"/>
          </ac:spMkLst>
        </pc:spChg>
        <pc:spChg chg="add mod">
          <ac:chgData name="Johan Martin" userId="6c09263bfbab734e" providerId="LiveId" clId="{B60BD07D-5DFF-4727-9986-16D322881C81}" dt="2024-05-16T00:06:54.867" v="2313" actId="207"/>
          <ac:spMkLst>
            <pc:docMk/>
            <pc:sldMk cId="2896264958" sldId="285"/>
            <ac:spMk id="5" creationId="{A912D368-1C24-4031-3F59-0419B420E350}"/>
          </ac:spMkLst>
        </pc:spChg>
        <pc:spChg chg="del">
          <ac:chgData name="Johan Martin" userId="6c09263bfbab734e" providerId="LiveId" clId="{B60BD07D-5DFF-4727-9986-16D322881C81}" dt="2024-05-18T12:59:04.356" v="5523" actId="478"/>
          <ac:spMkLst>
            <pc:docMk/>
            <pc:sldMk cId="2896264958" sldId="285"/>
            <ac:spMk id="11" creationId="{3088E9C5-D9A3-8A25-91AB-319509EAE087}"/>
          </ac:spMkLst>
        </pc:spChg>
        <pc:picChg chg="mod">
          <ac:chgData name="Johan Martin" userId="6c09263bfbab734e" providerId="LiveId" clId="{B60BD07D-5DFF-4727-9986-16D322881C81}" dt="2024-05-27T14:55:22.148" v="6032" actId="1036"/>
          <ac:picMkLst>
            <pc:docMk/>
            <pc:sldMk cId="2896264958" sldId="285"/>
            <ac:picMk id="4" creationId="{D8543E84-3199-9F3D-2DB3-6673F499831B}"/>
          </ac:picMkLst>
        </pc:picChg>
      </pc:sldChg>
      <pc:sldChg chg="modSp new mod">
        <pc:chgData name="Johan Martin" userId="6c09263bfbab734e" providerId="LiveId" clId="{B60BD07D-5DFF-4727-9986-16D322881C81}" dt="2024-05-16T23:03:55.129" v="3980" actId="20577"/>
        <pc:sldMkLst>
          <pc:docMk/>
          <pc:sldMk cId="1450348579" sldId="286"/>
        </pc:sldMkLst>
        <pc:spChg chg="mod">
          <ac:chgData name="Johan Martin" userId="6c09263bfbab734e" providerId="LiveId" clId="{B60BD07D-5DFF-4727-9986-16D322881C81}" dt="2024-05-16T23:03:55.129" v="3980" actId="20577"/>
          <ac:spMkLst>
            <pc:docMk/>
            <pc:sldMk cId="1450348579" sldId="286"/>
            <ac:spMk id="2" creationId="{8A599845-7383-C707-1EFC-B7C792D57136}"/>
          </ac:spMkLst>
        </pc:spChg>
      </pc:sldChg>
      <pc:sldChg chg="addSp delSp modSp add del mod">
        <pc:chgData name="Johan Martin" userId="6c09263bfbab734e" providerId="LiveId" clId="{B60BD07D-5DFF-4727-9986-16D322881C81}" dt="2024-05-28T03:22:12.382" v="6464" actId="47"/>
        <pc:sldMkLst>
          <pc:docMk/>
          <pc:sldMk cId="3919881381" sldId="287"/>
        </pc:sldMkLst>
        <pc:spChg chg="add del mod">
          <ac:chgData name="Johan Martin" userId="6c09263bfbab734e" providerId="LiveId" clId="{B60BD07D-5DFF-4727-9986-16D322881C81}" dt="2024-05-16T21:25:22.688" v="2810"/>
          <ac:spMkLst>
            <pc:docMk/>
            <pc:sldMk cId="3919881381" sldId="287"/>
            <ac:spMk id="2" creationId="{B76E45F4-EE00-5ED8-5A18-0452B59B2F5C}"/>
          </ac:spMkLst>
        </pc:spChg>
        <pc:spChg chg="add mod">
          <ac:chgData name="Johan Martin" userId="6c09263bfbab734e" providerId="LiveId" clId="{B60BD07D-5DFF-4727-9986-16D322881C81}" dt="2024-05-18T12:59:24.944" v="5528" actId="1076"/>
          <ac:spMkLst>
            <pc:docMk/>
            <pc:sldMk cId="3919881381" sldId="287"/>
            <ac:spMk id="3" creationId="{E39126BF-7C8F-6536-41C5-CD6FBBBB7DD9}"/>
          </ac:spMkLst>
        </pc:spChg>
        <pc:spChg chg="mod">
          <ac:chgData name="Johan Martin" userId="6c09263bfbab734e" providerId="LiveId" clId="{B60BD07D-5DFF-4727-9986-16D322881C81}" dt="2024-05-28T03:15:53.697" v="6405" actId="255"/>
          <ac:spMkLst>
            <pc:docMk/>
            <pc:sldMk cId="3919881381" sldId="287"/>
            <ac:spMk id="4" creationId="{00000000-0000-0000-0000-000000000000}"/>
          </ac:spMkLst>
        </pc:spChg>
        <pc:spChg chg="del">
          <ac:chgData name="Johan Martin" userId="6c09263bfbab734e" providerId="LiveId" clId="{B60BD07D-5DFF-4727-9986-16D322881C81}" dt="2024-05-16T21:25:42.287" v="2819" actId="478"/>
          <ac:spMkLst>
            <pc:docMk/>
            <pc:sldMk cId="3919881381" sldId="287"/>
            <ac:spMk id="11" creationId="{3088E9C5-D9A3-8A25-91AB-319509EAE087}"/>
          </ac:spMkLst>
        </pc:spChg>
        <pc:picChg chg="mod">
          <ac:chgData name="Johan Martin" userId="6c09263bfbab734e" providerId="LiveId" clId="{B60BD07D-5DFF-4727-9986-16D322881C81}" dt="2024-05-16T21:26:02.370" v="2828" actId="14100"/>
          <ac:picMkLst>
            <pc:docMk/>
            <pc:sldMk cId="3919881381" sldId="287"/>
            <ac:picMk id="6" creationId="{09F8826A-4433-B720-A844-2C8ED86EEB14}"/>
          </ac:picMkLst>
        </pc:picChg>
      </pc:sldChg>
      <pc:sldChg chg="addSp delSp modSp add mod">
        <pc:chgData name="Johan Martin" userId="6c09263bfbab734e" providerId="LiveId" clId="{B60BD07D-5DFF-4727-9986-16D322881C81}" dt="2024-05-28T02:44:27.974" v="6320" actId="255"/>
        <pc:sldMkLst>
          <pc:docMk/>
          <pc:sldMk cId="861151888" sldId="288"/>
        </pc:sldMkLst>
        <pc:spChg chg="mod">
          <ac:chgData name="Johan Martin" userId="6c09263bfbab734e" providerId="LiveId" clId="{B60BD07D-5DFF-4727-9986-16D322881C81}" dt="2024-05-28T02:44:27.974" v="6320" actId="255"/>
          <ac:spMkLst>
            <pc:docMk/>
            <pc:sldMk cId="861151888" sldId="288"/>
            <ac:spMk id="4" creationId="{00000000-0000-0000-0000-000000000000}"/>
          </ac:spMkLst>
        </pc:spChg>
        <pc:spChg chg="mod">
          <ac:chgData name="Johan Martin" userId="6c09263bfbab734e" providerId="LiveId" clId="{B60BD07D-5DFF-4727-9986-16D322881C81}" dt="2024-05-28T01:30:14.073" v="6086" actId="20577"/>
          <ac:spMkLst>
            <pc:docMk/>
            <pc:sldMk cId="861151888" sldId="288"/>
            <ac:spMk id="5" creationId="{034BC422-4903-C64A-5A66-1B16BF3C77BE}"/>
          </ac:spMkLst>
        </pc:spChg>
        <pc:spChg chg="del mod">
          <ac:chgData name="Johan Martin" userId="6c09263bfbab734e" providerId="LiveId" clId="{B60BD07D-5DFF-4727-9986-16D322881C81}" dt="2024-05-16T21:21:39.997" v="2747" actId="478"/>
          <ac:spMkLst>
            <pc:docMk/>
            <pc:sldMk cId="861151888" sldId="288"/>
            <ac:spMk id="12" creationId="{9F28E539-DB5B-DFF3-DC89-A67B67D6AF8B}"/>
          </ac:spMkLst>
        </pc:spChg>
        <pc:spChg chg="del">
          <ac:chgData name="Johan Martin" userId="6c09263bfbab734e" providerId="LiveId" clId="{B60BD07D-5DFF-4727-9986-16D322881C81}" dt="2024-05-16T21:21:38.337" v="2745" actId="478"/>
          <ac:spMkLst>
            <pc:docMk/>
            <pc:sldMk cId="861151888" sldId="288"/>
            <ac:spMk id="13" creationId="{487A3413-621C-BB6B-2E16-32AAEC76D897}"/>
          </ac:spMkLst>
        </pc:spChg>
        <pc:spChg chg="del">
          <ac:chgData name="Johan Martin" userId="6c09263bfbab734e" providerId="LiveId" clId="{B60BD07D-5DFF-4727-9986-16D322881C81}" dt="2024-05-16T21:21:38.337" v="2745" actId="478"/>
          <ac:spMkLst>
            <pc:docMk/>
            <pc:sldMk cId="861151888" sldId="288"/>
            <ac:spMk id="14" creationId="{BA17CE26-1694-952D-2AAD-D5DD721BE017}"/>
          </ac:spMkLst>
        </pc:spChg>
        <pc:spChg chg="del">
          <ac:chgData name="Johan Martin" userId="6c09263bfbab734e" providerId="LiveId" clId="{B60BD07D-5DFF-4727-9986-16D322881C81}" dt="2024-05-16T21:21:36.755" v="2744" actId="478"/>
          <ac:spMkLst>
            <pc:docMk/>
            <pc:sldMk cId="861151888" sldId="288"/>
            <ac:spMk id="15" creationId="{20E9BD17-FF7E-D730-E74C-CFE70E052222}"/>
          </ac:spMkLst>
        </pc:spChg>
        <pc:spChg chg="del">
          <ac:chgData name="Johan Martin" userId="6c09263bfbab734e" providerId="LiveId" clId="{B60BD07D-5DFF-4727-9986-16D322881C81}" dt="2024-05-16T21:21:35.336" v="2743" actId="478"/>
          <ac:spMkLst>
            <pc:docMk/>
            <pc:sldMk cId="861151888" sldId="288"/>
            <ac:spMk id="16" creationId="{8C0D8B84-C396-A851-31EF-E07F6769A8DF}"/>
          </ac:spMkLst>
        </pc:spChg>
        <pc:picChg chg="add mod">
          <ac:chgData name="Johan Martin" userId="6c09263bfbab734e" providerId="LiveId" clId="{B60BD07D-5DFF-4727-9986-16D322881C81}" dt="2024-05-16T21:22:14.056" v="2757" actId="1076"/>
          <ac:picMkLst>
            <pc:docMk/>
            <pc:sldMk cId="861151888" sldId="288"/>
            <ac:picMk id="2" creationId="{7F9907C9-B6BE-D814-03B5-DBB247E865F9}"/>
          </ac:picMkLst>
        </pc:picChg>
      </pc:sldChg>
      <pc:sldChg chg="addSp delSp modSp add mod">
        <pc:chgData name="Johan Martin" userId="6c09263bfbab734e" providerId="LiveId" clId="{B60BD07D-5DFF-4727-9986-16D322881C81}" dt="2024-05-28T02:44:35.683" v="6322" actId="255"/>
        <pc:sldMkLst>
          <pc:docMk/>
          <pc:sldMk cId="2664492029" sldId="289"/>
        </pc:sldMkLst>
        <pc:spChg chg="mod">
          <ac:chgData name="Johan Martin" userId="6c09263bfbab734e" providerId="LiveId" clId="{B60BD07D-5DFF-4727-9986-16D322881C81}" dt="2024-05-28T02:44:35.683" v="6322" actId="255"/>
          <ac:spMkLst>
            <pc:docMk/>
            <pc:sldMk cId="2664492029" sldId="289"/>
            <ac:spMk id="4" creationId="{00000000-0000-0000-0000-000000000000}"/>
          </ac:spMkLst>
        </pc:spChg>
        <pc:spChg chg="mod">
          <ac:chgData name="Johan Martin" userId="6c09263bfbab734e" providerId="LiveId" clId="{B60BD07D-5DFF-4727-9986-16D322881C81}" dt="2024-05-28T01:30:09.256" v="6073" actId="20577"/>
          <ac:spMkLst>
            <pc:docMk/>
            <pc:sldMk cId="2664492029" sldId="289"/>
            <ac:spMk id="5" creationId="{034BC422-4903-C64A-5A66-1B16BF3C77BE}"/>
          </ac:spMkLst>
        </pc:spChg>
        <pc:picChg chg="del">
          <ac:chgData name="Johan Martin" userId="6c09263bfbab734e" providerId="LiveId" clId="{B60BD07D-5DFF-4727-9986-16D322881C81}" dt="2024-05-16T21:22:49.533" v="2766" actId="478"/>
          <ac:picMkLst>
            <pc:docMk/>
            <pc:sldMk cId="2664492029" sldId="289"/>
            <ac:picMk id="2" creationId="{7F9907C9-B6BE-D814-03B5-DBB247E865F9}"/>
          </ac:picMkLst>
        </pc:picChg>
        <pc:picChg chg="add mod">
          <ac:chgData name="Johan Martin" userId="6c09263bfbab734e" providerId="LiveId" clId="{B60BD07D-5DFF-4727-9986-16D322881C81}" dt="2024-05-18T12:58:07.697" v="5510" actId="1076"/>
          <ac:picMkLst>
            <pc:docMk/>
            <pc:sldMk cId="2664492029" sldId="289"/>
            <ac:picMk id="3" creationId="{7FA04E17-C860-09F6-E11F-21EECE326F0D}"/>
          </ac:picMkLst>
        </pc:picChg>
      </pc:sldChg>
      <pc:sldChg chg="addSp delSp modSp add mod">
        <pc:chgData name="Johan Martin" userId="6c09263bfbab734e" providerId="LiveId" clId="{B60BD07D-5DFF-4727-9986-16D322881C81}" dt="2024-05-28T03:09:58.670" v="6336" actId="255"/>
        <pc:sldMkLst>
          <pc:docMk/>
          <pc:sldMk cId="57991275" sldId="290"/>
        </pc:sldMkLst>
        <pc:spChg chg="mod">
          <ac:chgData name="Johan Martin" userId="6c09263bfbab734e" providerId="LiveId" clId="{B60BD07D-5DFF-4727-9986-16D322881C81}" dt="2024-05-28T03:09:58.670" v="6336" actId="255"/>
          <ac:spMkLst>
            <pc:docMk/>
            <pc:sldMk cId="57991275" sldId="290"/>
            <ac:spMk id="4" creationId="{00000000-0000-0000-0000-000000000000}"/>
          </ac:spMkLst>
        </pc:spChg>
        <pc:spChg chg="mod">
          <ac:chgData name="Johan Martin" userId="6c09263bfbab734e" providerId="LiveId" clId="{B60BD07D-5DFF-4727-9986-16D322881C81}" dt="2024-05-28T01:30:26.344" v="6109" actId="20577"/>
          <ac:spMkLst>
            <pc:docMk/>
            <pc:sldMk cId="57991275" sldId="290"/>
            <ac:spMk id="5" creationId="{034BC422-4903-C64A-5A66-1B16BF3C77BE}"/>
          </ac:spMkLst>
        </pc:spChg>
        <pc:picChg chg="del">
          <ac:chgData name="Johan Martin" userId="6c09263bfbab734e" providerId="LiveId" clId="{B60BD07D-5DFF-4727-9986-16D322881C81}" dt="2024-05-16T21:22:50.973" v="2767" actId="478"/>
          <ac:picMkLst>
            <pc:docMk/>
            <pc:sldMk cId="57991275" sldId="290"/>
            <ac:picMk id="2" creationId="{7F9907C9-B6BE-D814-03B5-DBB247E865F9}"/>
          </ac:picMkLst>
        </pc:picChg>
        <pc:picChg chg="add mod">
          <ac:chgData name="Johan Martin" userId="6c09263bfbab734e" providerId="LiveId" clId="{B60BD07D-5DFF-4727-9986-16D322881C81}" dt="2024-05-16T21:23:24.833" v="2780" actId="1076"/>
          <ac:picMkLst>
            <pc:docMk/>
            <pc:sldMk cId="57991275" sldId="290"/>
            <ac:picMk id="3" creationId="{01F27994-7468-5448-7B71-F15811974305}"/>
          </ac:picMkLst>
        </pc:picChg>
        <pc:picChg chg="add mod">
          <ac:chgData name="Johan Martin" userId="6c09263bfbab734e" providerId="LiveId" clId="{B60BD07D-5DFF-4727-9986-16D322881C81}" dt="2024-05-28T01:29:36.545" v="6033" actId="1036"/>
          <ac:picMkLst>
            <pc:docMk/>
            <pc:sldMk cId="57991275" sldId="290"/>
            <ac:picMk id="6" creationId="{5C3459FA-D897-8CFB-BE30-6E34201D82AE}"/>
          </ac:picMkLst>
        </pc:picChg>
      </pc:sldChg>
      <pc:sldChg chg="addSp delSp modSp add mod">
        <pc:chgData name="Johan Martin" userId="6c09263bfbab734e" providerId="LiveId" clId="{B60BD07D-5DFF-4727-9986-16D322881C81}" dt="2024-05-28T03:09:59.118" v="6338" actId="255"/>
        <pc:sldMkLst>
          <pc:docMk/>
          <pc:sldMk cId="1400868381" sldId="291"/>
        </pc:sldMkLst>
        <pc:spChg chg="mod">
          <ac:chgData name="Johan Martin" userId="6c09263bfbab734e" providerId="LiveId" clId="{B60BD07D-5DFF-4727-9986-16D322881C81}" dt="2024-05-28T03:09:59.118" v="6338" actId="255"/>
          <ac:spMkLst>
            <pc:docMk/>
            <pc:sldMk cId="1400868381" sldId="291"/>
            <ac:spMk id="4" creationId="{00000000-0000-0000-0000-000000000000}"/>
          </ac:spMkLst>
        </pc:spChg>
        <pc:spChg chg="mod">
          <ac:chgData name="Johan Martin" userId="6c09263bfbab734e" providerId="LiveId" clId="{B60BD07D-5DFF-4727-9986-16D322881C81}" dt="2024-05-28T01:45:08.488" v="6129" actId="20577"/>
          <ac:spMkLst>
            <pc:docMk/>
            <pc:sldMk cId="1400868381" sldId="291"/>
            <ac:spMk id="5" creationId="{034BC422-4903-C64A-5A66-1B16BF3C77BE}"/>
          </ac:spMkLst>
        </pc:spChg>
        <pc:picChg chg="add mod">
          <ac:chgData name="Johan Martin" userId="6c09263bfbab734e" providerId="LiveId" clId="{B60BD07D-5DFF-4727-9986-16D322881C81}" dt="2024-05-28T01:45:10.651" v="6130" actId="1036"/>
          <ac:picMkLst>
            <pc:docMk/>
            <pc:sldMk cId="1400868381" sldId="291"/>
            <ac:picMk id="2" creationId="{55086D07-26D2-FF84-EF6E-7C0E9253BA89}"/>
          </ac:picMkLst>
        </pc:picChg>
        <pc:picChg chg="del">
          <ac:chgData name="Johan Martin" userId="6c09263bfbab734e" providerId="LiveId" clId="{B60BD07D-5DFF-4727-9986-16D322881C81}" dt="2024-05-16T21:23:45.074" v="2787" actId="478"/>
          <ac:picMkLst>
            <pc:docMk/>
            <pc:sldMk cId="1400868381" sldId="291"/>
            <ac:picMk id="3" creationId="{01F27994-7468-5448-7B71-F15811974305}"/>
          </ac:picMkLst>
        </pc:picChg>
        <pc:picChg chg="del">
          <ac:chgData name="Johan Martin" userId="6c09263bfbab734e" providerId="LiveId" clId="{B60BD07D-5DFF-4727-9986-16D322881C81}" dt="2024-05-16T21:23:44.531" v="2786" actId="478"/>
          <ac:picMkLst>
            <pc:docMk/>
            <pc:sldMk cId="1400868381" sldId="291"/>
            <ac:picMk id="6" creationId="{5C3459FA-D897-8CFB-BE30-6E34201D82AE}"/>
          </ac:picMkLst>
        </pc:picChg>
      </pc:sldChg>
      <pc:sldChg chg="addSp delSp modSp add mod">
        <pc:chgData name="Johan Martin" userId="6c09263bfbab734e" providerId="LiveId" clId="{B60BD07D-5DFF-4727-9986-16D322881C81}" dt="2024-05-28T01:55:08.901" v="6156" actId="14100"/>
        <pc:sldMkLst>
          <pc:docMk/>
          <pc:sldMk cId="548761353" sldId="292"/>
        </pc:sldMkLst>
        <pc:spChg chg="mod">
          <ac:chgData name="Johan Martin" userId="6c09263bfbab734e" providerId="LiveId" clId="{B60BD07D-5DFF-4727-9986-16D322881C81}" dt="2024-05-28T01:55:08.901" v="6156" actId="14100"/>
          <ac:spMkLst>
            <pc:docMk/>
            <pc:sldMk cId="548761353" sldId="292"/>
            <ac:spMk id="4" creationId="{00000000-0000-0000-0000-000000000000}"/>
          </ac:spMkLst>
        </pc:spChg>
        <pc:spChg chg="mod">
          <ac:chgData name="Johan Martin" userId="6c09263bfbab734e" providerId="LiveId" clId="{B60BD07D-5DFF-4727-9986-16D322881C81}" dt="2024-05-28T01:45:35.802" v="6151" actId="20577"/>
          <ac:spMkLst>
            <pc:docMk/>
            <pc:sldMk cId="548761353" sldId="292"/>
            <ac:spMk id="5" creationId="{034BC422-4903-C64A-5A66-1B16BF3C77BE}"/>
          </ac:spMkLst>
        </pc:spChg>
        <pc:picChg chg="del">
          <ac:chgData name="Johan Martin" userId="6c09263bfbab734e" providerId="LiveId" clId="{B60BD07D-5DFF-4727-9986-16D322881C81}" dt="2024-05-16T21:24:43.426" v="2803" actId="478"/>
          <ac:picMkLst>
            <pc:docMk/>
            <pc:sldMk cId="548761353" sldId="292"/>
            <ac:picMk id="2" creationId="{55086D07-26D2-FF84-EF6E-7C0E9253BA89}"/>
          </ac:picMkLst>
        </pc:picChg>
        <pc:picChg chg="add mod">
          <ac:chgData name="Johan Martin" userId="6c09263bfbab734e" providerId="LiveId" clId="{B60BD07D-5DFF-4727-9986-16D322881C81}" dt="2024-05-28T01:51:06.528" v="6153" actId="14100"/>
          <ac:picMkLst>
            <pc:docMk/>
            <pc:sldMk cId="548761353" sldId="292"/>
            <ac:picMk id="3" creationId="{A1A8F172-1C2B-41F6-B760-0AAFB0F16054}"/>
          </ac:picMkLst>
        </pc:picChg>
      </pc:sldChg>
      <pc:sldChg chg="addSp delSp modSp add del mod">
        <pc:chgData name="Johan Martin" userId="6c09263bfbab734e" providerId="LiveId" clId="{B60BD07D-5DFF-4727-9986-16D322881C81}" dt="2024-05-30T16:52:53.092" v="6711" actId="1076"/>
        <pc:sldMkLst>
          <pc:docMk/>
          <pc:sldMk cId="918686261" sldId="293"/>
        </pc:sldMkLst>
        <pc:spChg chg="del">
          <ac:chgData name="Johan Martin" userId="6c09263bfbab734e" providerId="LiveId" clId="{B60BD07D-5DFF-4727-9986-16D322881C81}" dt="2024-05-28T01:55:18.794" v="6159" actId="478"/>
          <ac:spMkLst>
            <pc:docMk/>
            <pc:sldMk cId="918686261" sldId="293"/>
            <ac:spMk id="2" creationId="{B60BB255-1E8B-FAC1-33AB-8F3830C8A619}"/>
          </ac:spMkLst>
        </pc:spChg>
        <pc:spChg chg="mod">
          <ac:chgData name="Johan Martin" userId="6c09263bfbab734e" providerId="LiveId" clId="{B60BD07D-5DFF-4727-9986-16D322881C81}" dt="2024-05-28T03:22:25.205" v="6466" actId="14100"/>
          <ac:spMkLst>
            <pc:docMk/>
            <pc:sldMk cId="918686261" sldId="293"/>
            <ac:spMk id="3" creationId="{B45B70AC-064C-3D10-75B0-AAD8D67694DF}"/>
          </ac:spMkLst>
        </pc:spChg>
        <pc:spChg chg="add mod">
          <ac:chgData name="Johan Martin" userId="6c09263bfbab734e" providerId="LiveId" clId="{B60BD07D-5DFF-4727-9986-16D322881C81}" dt="2024-05-30T16:52:08.613" v="6709" actId="14100"/>
          <ac:spMkLst>
            <pc:docMk/>
            <pc:sldMk cId="918686261" sldId="293"/>
            <ac:spMk id="4" creationId="{CCFFA5A2-339A-2F69-7A0B-70E16B3BD551}"/>
          </ac:spMkLst>
        </pc:spChg>
        <pc:spChg chg="add del mod">
          <ac:chgData name="Johan Martin" userId="6c09263bfbab734e" providerId="LiveId" clId="{B60BD07D-5DFF-4727-9986-16D322881C81}" dt="2024-05-28T02:13:40.695" v="6176" actId="478"/>
          <ac:spMkLst>
            <pc:docMk/>
            <pc:sldMk cId="918686261" sldId="293"/>
            <ac:spMk id="4" creationId="{D451372E-5DBF-874E-FB68-917FABD5B846}"/>
          </ac:spMkLst>
        </pc:spChg>
        <pc:spChg chg="add mod">
          <ac:chgData name="Johan Martin" userId="6c09263bfbab734e" providerId="LiveId" clId="{B60BD07D-5DFF-4727-9986-16D322881C81}" dt="2024-05-30T16:48:20.748" v="6620" actId="1076"/>
          <ac:spMkLst>
            <pc:docMk/>
            <pc:sldMk cId="918686261" sldId="293"/>
            <ac:spMk id="5" creationId="{226C14A6-2703-4E3D-F706-AE5DA46CE59C}"/>
          </ac:spMkLst>
        </pc:spChg>
        <pc:spChg chg="add del mod">
          <ac:chgData name="Johan Martin" userId="6c09263bfbab734e" providerId="LiveId" clId="{B60BD07D-5DFF-4727-9986-16D322881C81}" dt="2024-05-28T02:13:38.175" v="6175" actId="478"/>
          <ac:spMkLst>
            <pc:docMk/>
            <pc:sldMk cId="918686261" sldId="293"/>
            <ac:spMk id="5" creationId="{2ECB5A5E-1454-A05F-E02B-FFDB007BF28C}"/>
          </ac:spMkLst>
        </pc:spChg>
        <pc:spChg chg="add del mod">
          <ac:chgData name="Johan Martin" userId="6c09263bfbab734e" providerId="LiveId" clId="{B60BD07D-5DFF-4727-9986-16D322881C81}" dt="2024-05-28T02:13:32.953" v="6174" actId="478"/>
          <ac:spMkLst>
            <pc:docMk/>
            <pc:sldMk cId="918686261" sldId="293"/>
            <ac:spMk id="6" creationId="{96E2694B-2773-9C44-A2F1-B3D93295F4D4}"/>
          </ac:spMkLst>
        </pc:spChg>
        <pc:spChg chg="add mod">
          <ac:chgData name="Johan Martin" userId="6c09263bfbab734e" providerId="LiveId" clId="{B60BD07D-5DFF-4727-9986-16D322881C81}" dt="2024-05-30T16:48:17.379" v="6619" actId="1076"/>
          <ac:spMkLst>
            <pc:docMk/>
            <pc:sldMk cId="918686261" sldId="293"/>
            <ac:spMk id="6" creationId="{B7838B98-C10F-42AB-8245-5A8FA636A6BA}"/>
          </ac:spMkLst>
        </pc:spChg>
        <pc:spChg chg="add del mod">
          <ac:chgData name="Johan Martin" userId="6c09263bfbab734e" providerId="LiveId" clId="{B60BD07D-5DFF-4727-9986-16D322881C81}" dt="2024-05-26T20:32:42.187" v="5730"/>
          <ac:spMkLst>
            <pc:docMk/>
            <pc:sldMk cId="918686261" sldId="293"/>
            <ac:spMk id="9" creationId="{3FE5ADEF-2C54-A464-3412-67D8F02F8714}"/>
          </ac:spMkLst>
        </pc:spChg>
        <pc:spChg chg="add mod">
          <ac:chgData name="Johan Martin" userId="6c09263bfbab734e" providerId="LiveId" clId="{B60BD07D-5DFF-4727-9986-16D322881C81}" dt="2024-05-30T16:46:45.068" v="6595" actId="1076"/>
          <ac:spMkLst>
            <pc:docMk/>
            <pc:sldMk cId="918686261" sldId="293"/>
            <ac:spMk id="10" creationId="{E89C3F32-1DEC-8607-BC23-D14D408623B5}"/>
          </ac:spMkLst>
        </pc:spChg>
        <pc:spChg chg="add mod">
          <ac:chgData name="Johan Martin" userId="6c09263bfbab734e" providerId="LiveId" clId="{B60BD07D-5DFF-4727-9986-16D322881C81}" dt="2024-05-30T16:51:46.668" v="6701" actId="1076"/>
          <ac:spMkLst>
            <pc:docMk/>
            <pc:sldMk cId="918686261" sldId="293"/>
            <ac:spMk id="11" creationId="{14A1B353-86E9-36CB-1EE9-835B2D8C0C8A}"/>
          </ac:spMkLst>
        </pc:spChg>
        <pc:spChg chg="add del">
          <ac:chgData name="Johan Martin" userId="6c09263bfbab734e" providerId="LiveId" clId="{B60BD07D-5DFF-4727-9986-16D322881C81}" dt="2024-05-30T16:47:55.623" v="6608" actId="22"/>
          <ac:spMkLst>
            <pc:docMk/>
            <pc:sldMk cId="918686261" sldId="293"/>
            <ac:spMk id="12" creationId="{D3AC20F7-2B81-32C5-043C-9FE823460B91}"/>
          </ac:spMkLst>
        </pc:spChg>
        <pc:spChg chg="add del mod">
          <ac:chgData name="Johan Martin" userId="6c09263bfbab734e" providerId="LiveId" clId="{B60BD07D-5DFF-4727-9986-16D322881C81}" dt="2024-05-28T02:16:33.594" v="6203" actId="478"/>
          <ac:spMkLst>
            <pc:docMk/>
            <pc:sldMk cId="918686261" sldId="293"/>
            <ac:spMk id="12" creationId="{F27BE802-B0C3-475E-2B72-0175AAC578AD}"/>
          </ac:spMkLst>
        </pc:spChg>
        <pc:spChg chg="add mod">
          <ac:chgData name="Johan Martin" userId="6c09263bfbab734e" providerId="LiveId" clId="{B60BD07D-5DFF-4727-9986-16D322881C81}" dt="2024-05-30T16:49:36.532" v="6641" actId="1076"/>
          <ac:spMkLst>
            <pc:docMk/>
            <pc:sldMk cId="918686261" sldId="293"/>
            <ac:spMk id="13" creationId="{0B204E19-4BA6-489E-AF4A-2A3CD819C669}"/>
          </ac:spMkLst>
        </pc:spChg>
        <pc:spChg chg="add mod">
          <ac:chgData name="Johan Martin" userId="6c09263bfbab734e" providerId="LiveId" clId="{B60BD07D-5DFF-4727-9986-16D322881C81}" dt="2024-05-30T16:52:47.813" v="6710" actId="1076"/>
          <ac:spMkLst>
            <pc:docMk/>
            <pc:sldMk cId="918686261" sldId="293"/>
            <ac:spMk id="14" creationId="{54D284E1-B80C-A930-A58F-776DCA693AEC}"/>
          </ac:spMkLst>
        </pc:spChg>
        <pc:spChg chg="add mod">
          <ac:chgData name="Johan Martin" userId="6c09263bfbab734e" providerId="LiveId" clId="{B60BD07D-5DFF-4727-9986-16D322881C81}" dt="2024-05-30T16:49:36.532" v="6641" actId="1076"/>
          <ac:spMkLst>
            <pc:docMk/>
            <pc:sldMk cId="918686261" sldId="293"/>
            <ac:spMk id="15" creationId="{CD8E4EBC-BD14-3180-4021-C760A940AE9D}"/>
          </ac:spMkLst>
        </pc:spChg>
        <pc:spChg chg="add mod">
          <ac:chgData name="Johan Martin" userId="6c09263bfbab734e" providerId="LiveId" clId="{B60BD07D-5DFF-4727-9986-16D322881C81}" dt="2024-05-30T16:48:46.508" v="6628" actId="1076"/>
          <ac:spMkLst>
            <pc:docMk/>
            <pc:sldMk cId="918686261" sldId="293"/>
            <ac:spMk id="16" creationId="{C1755DFA-37A8-2A53-B8D4-F369EDCCD523}"/>
          </ac:spMkLst>
        </pc:spChg>
        <pc:spChg chg="add mod">
          <ac:chgData name="Johan Martin" userId="6c09263bfbab734e" providerId="LiveId" clId="{B60BD07D-5DFF-4727-9986-16D322881C81}" dt="2024-05-30T16:51:53.069" v="6704" actId="1076"/>
          <ac:spMkLst>
            <pc:docMk/>
            <pc:sldMk cId="918686261" sldId="293"/>
            <ac:spMk id="17" creationId="{47D0ECD7-E5FC-E62A-23F1-19FE49087D1E}"/>
          </ac:spMkLst>
        </pc:spChg>
        <pc:spChg chg="add mod">
          <ac:chgData name="Johan Martin" userId="6c09263bfbab734e" providerId="LiveId" clId="{B60BD07D-5DFF-4727-9986-16D322881C81}" dt="2024-05-30T16:49:23.196" v="6638" actId="1076"/>
          <ac:spMkLst>
            <pc:docMk/>
            <pc:sldMk cId="918686261" sldId="293"/>
            <ac:spMk id="18" creationId="{30E8328B-774F-69B4-B31D-1B4A6147716C}"/>
          </ac:spMkLst>
        </pc:spChg>
        <pc:spChg chg="add mod">
          <ac:chgData name="Johan Martin" userId="6c09263bfbab734e" providerId="LiveId" clId="{B60BD07D-5DFF-4727-9986-16D322881C81}" dt="2024-05-28T01:55:19.134" v="6160"/>
          <ac:spMkLst>
            <pc:docMk/>
            <pc:sldMk cId="918686261" sldId="293"/>
            <ac:spMk id="19" creationId="{BE232106-4D8F-4A03-770D-583A99965674}"/>
          </ac:spMkLst>
        </pc:spChg>
        <pc:spChg chg="add mod">
          <ac:chgData name="Johan Martin" userId="6c09263bfbab734e" providerId="LiveId" clId="{B60BD07D-5DFF-4727-9986-16D322881C81}" dt="2024-05-30T16:52:06.148" v="6708" actId="14100"/>
          <ac:spMkLst>
            <pc:docMk/>
            <pc:sldMk cId="918686261" sldId="293"/>
            <ac:spMk id="21" creationId="{6BF49BDE-8DAC-4607-5E36-36EFEEA0DB02}"/>
          </ac:spMkLst>
        </pc:spChg>
        <pc:spChg chg="add del">
          <ac:chgData name="Johan Martin" userId="6c09263bfbab734e" providerId="LiveId" clId="{B60BD07D-5DFF-4727-9986-16D322881C81}" dt="2024-05-28T02:15:48.332" v="6181" actId="22"/>
          <ac:spMkLst>
            <pc:docMk/>
            <pc:sldMk cId="918686261" sldId="293"/>
            <ac:spMk id="21" creationId="{DF566673-25F1-1759-EEBD-EBD3869FA744}"/>
          </ac:spMkLst>
        </pc:spChg>
        <pc:spChg chg="add mod">
          <ac:chgData name="Johan Martin" userId="6c09263bfbab734e" providerId="LiveId" clId="{B60BD07D-5DFF-4727-9986-16D322881C81}" dt="2024-05-30T16:49:36.532" v="6641" actId="1076"/>
          <ac:spMkLst>
            <pc:docMk/>
            <pc:sldMk cId="918686261" sldId="293"/>
            <ac:spMk id="22" creationId="{03F9BD68-582B-844A-4FA1-599E03A9E5BE}"/>
          </ac:spMkLst>
        </pc:spChg>
        <pc:spChg chg="add mod">
          <ac:chgData name="Johan Martin" userId="6c09263bfbab734e" providerId="LiveId" clId="{B60BD07D-5DFF-4727-9986-16D322881C81}" dt="2024-05-30T16:47:18.933" v="6605" actId="14100"/>
          <ac:spMkLst>
            <pc:docMk/>
            <pc:sldMk cId="918686261" sldId="293"/>
            <ac:spMk id="23" creationId="{188A0B1D-0D63-6DD1-2FF2-9B931D85394A}"/>
          </ac:spMkLst>
        </pc:spChg>
        <pc:spChg chg="add mod">
          <ac:chgData name="Johan Martin" userId="6c09263bfbab734e" providerId="LiveId" clId="{B60BD07D-5DFF-4727-9986-16D322881C81}" dt="2024-05-30T16:46:48.402" v="6596" actId="1076"/>
          <ac:spMkLst>
            <pc:docMk/>
            <pc:sldMk cId="918686261" sldId="293"/>
            <ac:spMk id="24" creationId="{B2873A43-7F09-3DBB-9C5E-F6E4E3EEBA2C}"/>
          </ac:spMkLst>
        </pc:spChg>
        <pc:spChg chg="add mod">
          <ac:chgData name="Johan Martin" userId="6c09263bfbab734e" providerId="LiveId" clId="{B60BD07D-5DFF-4727-9986-16D322881C81}" dt="2024-05-30T16:51:43.115" v="6700" actId="1076"/>
          <ac:spMkLst>
            <pc:docMk/>
            <pc:sldMk cId="918686261" sldId="293"/>
            <ac:spMk id="25" creationId="{71CD94ED-4953-0D92-D1F5-D73FCBB6CA31}"/>
          </ac:spMkLst>
        </pc:spChg>
        <pc:spChg chg="add mod">
          <ac:chgData name="Johan Martin" userId="6c09263bfbab734e" providerId="LiveId" clId="{B60BD07D-5DFF-4727-9986-16D322881C81}" dt="2024-05-30T16:46:22.523" v="6590" actId="14100"/>
          <ac:spMkLst>
            <pc:docMk/>
            <pc:sldMk cId="918686261" sldId="293"/>
            <ac:spMk id="26" creationId="{0F9B6DAB-A840-8F83-85DC-D3861CABA8A9}"/>
          </ac:spMkLst>
        </pc:spChg>
        <pc:spChg chg="add mod">
          <ac:chgData name="Johan Martin" userId="6c09263bfbab734e" providerId="LiveId" clId="{B60BD07D-5DFF-4727-9986-16D322881C81}" dt="2024-05-30T16:49:28.691" v="6640" actId="1076"/>
          <ac:spMkLst>
            <pc:docMk/>
            <pc:sldMk cId="918686261" sldId="293"/>
            <ac:spMk id="27" creationId="{3D1F31EB-E580-2EF8-3B58-3848553745FD}"/>
          </ac:spMkLst>
        </pc:spChg>
        <pc:spChg chg="add del">
          <ac:chgData name="Johan Martin" userId="6c09263bfbab734e" providerId="LiveId" clId="{B60BD07D-5DFF-4727-9986-16D322881C81}" dt="2024-05-30T16:49:52.288" v="6643" actId="22"/>
          <ac:spMkLst>
            <pc:docMk/>
            <pc:sldMk cId="918686261" sldId="293"/>
            <ac:spMk id="29" creationId="{DC87CBE0-C3B1-3676-706F-A28793EF14C1}"/>
          </ac:spMkLst>
        </pc:spChg>
        <pc:spChg chg="add mod">
          <ac:chgData name="Johan Martin" userId="6c09263bfbab734e" providerId="LiveId" clId="{B60BD07D-5DFF-4727-9986-16D322881C81}" dt="2024-05-30T16:52:53.092" v="6711" actId="1076"/>
          <ac:spMkLst>
            <pc:docMk/>
            <pc:sldMk cId="918686261" sldId="293"/>
            <ac:spMk id="31" creationId="{D1F4612A-D853-E959-023E-E47E2253F11E}"/>
          </ac:spMkLst>
        </pc:spChg>
        <pc:spChg chg="add del">
          <ac:chgData name="Johan Martin" userId="6c09263bfbab734e" providerId="LiveId" clId="{B60BD07D-5DFF-4727-9986-16D322881C81}" dt="2024-05-30T16:51:00.849" v="6670" actId="22"/>
          <ac:spMkLst>
            <pc:docMk/>
            <pc:sldMk cId="918686261" sldId="293"/>
            <ac:spMk id="33" creationId="{A6EF7CD2-6645-29E5-DFBF-03BB443A495D}"/>
          </ac:spMkLst>
        </pc:spChg>
        <pc:spChg chg="add mod">
          <ac:chgData name="Johan Martin" userId="6c09263bfbab734e" providerId="LiveId" clId="{B60BD07D-5DFF-4727-9986-16D322881C81}" dt="2024-05-30T16:52:02.268" v="6706" actId="14100"/>
          <ac:spMkLst>
            <pc:docMk/>
            <pc:sldMk cId="918686261" sldId="293"/>
            <ac:spMk id="35" creationId="{6D88E29C-060C-999C-C4C2-905131CD31BA}"/>
          </ac:spMkLst>
        </pc:spChg>
        <pc:picChg chg="del">
          <ac:chgData name="Johan Martin" userId="6c09263bfbab734e" providerId="LiveId" clId="{B60BD07D-5DFF-4727-9986-16D322881C81}" dt="2024-05-22T23:23:03.431" v="5532" actId="478"/>
          <ac:picMkLst>
            <pc:docMk/>
            <pc:sldMk cId="918686261" sldId="293"/>
            <ac:picMk id="4" creationId="{D8543E84-3199-9F3D-2DB3-6673F499831B}"/>
          </ac:picMkLst>
        </pc:picChg>
      </pc:sldChg>
      <pc:sldChg chg="new del">
        <pc:chgData name="Johan Martin" userId="6c09263bfbab734e" providerId="LiveId" clId="{B60BD07D-5DFF-4727-9986-16D322881C81}" dt="2024-05-22T23:23:27.691" v="5559" actId="680"/>
        <pc:sldMkLst>
          <pc:docMk/>
          <pc:sldMk cId="1116459212" sldId="294"/>
        </pc:sldMkLst>
      </pc:sldChg>
      <pc:sldChg chg="addSp delSp modSp add mod">
        <pc:chgData name="Johan Martin" userId="6c09263bfbab734e" providerId="LiveId" clId="{B60BD07D-5DFF-4727-9986-16D322881C81}" dt="2024-05-28T03:13:49.866" v="6400" actId="1076"/>
        <pc:sldMkLst>
          <pc:docMk/>
          <pc:sldMk cId="1365006100" sldId="294"/>
        </pc:sldMkLst>
        <pc:spChg chg="del">
          <ac:chgData name="Johan Martin" userId="6c09263bfbab734e" providerId="LiveId" clId="{B60BD07D-5DFF-4727-9986-16D322881C81}" dt="2024-05-28T01:55:13.917" v="6157" actId="478"/>
          <ac:spMkLst>
            <pc:docMk/>
            <pc:sldMk cId="1365006100" sldId="294"/>
            <ac:spMk id="2" creationId="{B60BB255-1E8B-FAC1-33AB-8F3830C8A619}"/>
          </ac:spMkLst>
        </pc:spChg>
        <pc:spChg chg="mod">
          <ac:chgData name="Johan Martin" userId="6c09263bfbab734e" providerId="LiveId" clId="{B60BD07D-5DFF-4727-9986-16D322881C81}" dt="2024-05-22T23:23:48.127" v="5607" actId="20577"/>
          <ac:spMkLst>
            <pc:docMk/>
            <pc:sldMk cId="1365006100" sldId="294"/>
            <ac:spMk id="3" creationId="{B45B70AC-064C-3D10-75B0-AAD8D67694DF}"/>
          </ac:spMkLst>
        </pc:spChg>
        <pc:spChg chg="add mod">
          <ac:chgData name="Johan Martin" userId="6c09263bfbab734e" providerId="LiveId" clId="{B60BD07D-5DFF-4727-9986-16D322881C81}" dt="2024-05-28T01:55:14.321" v="6158"/>
          <ac:spMkLst>
            <pc:docMk/>
            <pc:sldMk cId="1365006100" sldId="294"/>
            <ac:spMk id="4" creationId="{32A6DB3F-F0ED-68B7-AE1E-37A5FC7B8015}"/>
          </ac:spMkLst>
        </pc:spChg>
        <pc:spChg chg="mod">
          <ac:chgData name="Johan Martin" userId="6c09263bfbab734e" providerId="LiveId" clId="{B60BD07D-5DFF-4727-9986-16D322881C81}" dt="2024-05-28T03:13:49.866" v="6400" actId="1076"/>
          <ac:spMkLst>
            <pc:docMk/>
            <pc:sldMk cId="1365006100" sldId="294"/>
            <ac:spMk id="6" creationId="{F0260B74-C5ED-41DE-443B-6AAE0E9F8F5D}"/>
          </ac:spMkLst>
        </pc:spChg>
      </pc:sldChg>
      <pc:sldChg chg="delSp modSp add mod">
        <pc:chgData name="Johan Martin" userId="6c09263bfbab734e" providerId="LiveId" clId="{B60BD07D-5DFF-4727-9986-16D322881C81}" dt="2024-05-28T03:17:35.791" v="6415" actId="14100"/>
        <pc:sldMkLst>
          <pc:docMk/>
          <pc:sldMk cId="122848804" sldId="295"/>
        </pc:sldMkLst>
        <pc:spChg chg="mod">
          <ac:chgData name="Johan Martin" userId="6c09263bfbab734e" providerId="LiveId" clId="{B60BD07D-5DFF-4727-9986-16D322881C81}" dt="2024-05-28T02:44:08.892" v="6316" actId="255"/>
          <ac:spMkLst>
            <pc:docMk/>
            <pc:sldMk cId="122848804" sldId="295"/>
            <ac:spMk id="4" creationId="{00000000-0000-0000-0000-000000000000}"/>
          </ac:spMkLst>
        </pc:spChg>
        <pc:spChg chg="del">
          <ac:chgData name="Johan Martin" userId="6c09263bfbab734e" providerId="LiveId" clId="{B60BD07D-5DFF-4727-9986-16D322881C81}" dt="2024-05-22T23:27:06.531" v="5613" actId="478"/>
          <ac:spMkLst>
            <pc:docMk/>
            <pc:sldMk cId="122848804" sldId="295"/>
            <ac:spMk id="11" creationId="{3088E9C5-D9A3-8A25-91AB-319509EAE087}"/>
          </ac:spMkLst>
        </pc:spChg>
        <pc:spChg chg="mod">
          <ac:chgData name="Johan Martin" userId="6c09263bfbab734e" providerId="LiveId" clId="{B60BD07D-5DFF-4727-9986-16D322881C81}" dt="2024-05-28T03:17:35.791" v="6415" actId="14100"/>
          <ac:spMkLst>
            <pc:docMk/>
            <pc:sldMk cId="122848804" sldId="295"/>
            <ac:spMk id="12" creationId="{86A6E1A9-80D4-8BE1-931C-89071EA00A2D}"/>
          </ac:spMkLst>
        </pc:spChg>
        <pc:picChg chg="del">
          <ac:chgData name="Johan Martin" userId="6c09263bfbab734e" providerId="LiveId" clId="{B60BD07D-5DFF-4727-9986-16D322881C81}" dt="2024-05-22T23:27:03.774" v="5612" actId="478"/>
          <ac:picMkLst>
            <pc:docMk/>
            <pc:sldMk cId="122848804" sldId="295"/>
            <ac:picMk id="1028" creationId="{306CA7A8-440F-1089-0DD7-9E83B7E52C0A}"/>
          </ac:picMkLst>
        </pc:picChg>
      </pc:sldChg>
      <pc:sldChg chg="delSp new del mod">
        <pc:chgData name="Johan Martin" userId="6c09263bfbab734e" providerId="LiveId" clId="{B60BD07D-5DFF-4727-9986-16D322881C81}" dt="2024-05-22T23:26:55.597" v="5610" actId="47"/>
        <pc:sldMkLst>
          <pc:docMk/>
          <pc:sldMk cId="2431130986" sldId="295"/>
        </pc:sldMkLst>
        <pc:spChg chg="del">
          <ac:chgData name="Johan Martin" userId="6c09263bfbab734e" providerId="LiveId" clId="{B60BD07D-5DFF-4727-9986-16D322881C81}" dt="2024-05-22T23:26:52.427" v="5609" actId="478"/>
          <ac:spMkLst>
            <pc:docMk/>
            <pc:sldMk cId="2431130986" sldId="295"/>
            <ac:spMk id="2" creationId="{D6188FEF-F783-C25C-DBA0-03FFC1A488CB}"/>
          </ac:spMkLst>
        </pc:spChg>
      </pc:sldChg>
      <pc:sldChg chg="addSp delSp modSp add mod">
        <pc:chgData name="Johan Martin" userId="6c09263bfbab734e" providerId="LiveId" clId="{B60BD07D-5DFF-4727-9986-16D322881C81}" dt="2024-05-28T02:43:48.585" v="6313" actId="255"/>
        <pc:sldMkLst>
          <pc:docMk/>
          <pc:sldMk cId="2491718269" sldId="296"/>
        </pc:sldMkLst>
        <pc:spChg chg="add mod">
          <ac:chgData name="Johan Martin" userId="6c09263bfbab734e" providerId="LiveId" clId="{B60BD07D-5DFF-4727-9986-16D322881C81}" dt="2024-05-26T21:31:42.778" v="5994" actId="14100"/>
          <ac:spMkLst>
            <pc:docMk/>
            <pc:sldMk cId="2491718269" sldId="296"/>
            <ac:spMk id="2" creationId="{748789D1-7CA4-41C3-25CD-26421DB65FCD}"/>
          </ac:spMkLst>
        </pc:spChg>
        <pc:spChg chg="add mod">
          <ac:chgData name="Johan Martin" userId="6c09263bfbab734e" providerId="LiveId" clId="{B60BD07D-5DFF-4727-9986-16D322881C81}" dt="2024-05-26T21:32:15.895" v="6011"/>
          <ac:spMkLst>
            <pc:docMk/>
            <pc:sldMk cId="2491718269" sldId="296"/>
            <ac:spMk id="3" creationId="{2C970592-BEC4-CFAB-B00E-C7D970FB716F}"/>
          </ac:spMkLst>
        </pc:spChg>
        <pc:spChg chg="mod">
          <ac:chgData name="Johan Martin" userId="6c09263bfbab734e" providerId="LiveId" clId="{B60BD07D-5DFF-4727-9986-16D322881C81}" dt="2024-05-28T02:43:48.585" v="6313" actId="255"/>
          <ac:spMkLst>
            <pc:docMk/>
            <pc:sldMk cId="2491718269" sldId="296"/>
            <ac:spMk id="4" creationId="{00000000-0000-0000-0000-000000000000}"/>
          </ac:spMkLst>
        </pc:spChg>
        <pc:spChg chg="add del mod">
          <ac:chgData name="Johan Martin" userId="6c09263bfbab734e" providerId="LiveId" clId="{B60BD07D-5DFF-4727-9986-16D322881C81}" dt="2024-05-26T21:32:35.375" v="6015" actId="1076"/>
          <ac:spMkLst>
            <pc:docMk/>
            <pc:sldMk cId="2491718269" sldId="296"/>
            <ac:spMk id="5" creationId="{DF4E3ABA-74E8-D1D6-8E09-351AE50AB389}"/>
          </ac:spMkLst>
        </pc:spChg>
        <pc:spChg chg="add mod">
          <ac:chgData name="Johan Martin" userId="6c09263bfbab734e" providerId="LiveId" clId="{B60BD07D-5DFF-4727-9986-16D322881C81}" dt="2024-05-26T21:32:35.375" v="6015" actId="1076"/>
          <ac:spMkLst>
            <pc:docMk/>
            <pc:sldMk cId="2491718269" sldId="296"/>
            <ac:spMk id="6" creationId="{4531B4AF-8EDD-C319-9714-608C36B1632D}"/>
          </ac:spMkLst>
        </pc:spChg>
        <pc:spChg chg="mod">
          <ac:chgData name="Johan Martin" userId="6c09263bfbab734e" providerId="LiveId" clId="{B60BD07D-5DFF-4727-9986-16D322881C81}" dt="2024-05-26T21:29:21.926" v="5988" actId="1076"/>
          <ac:spMkLst>
            <pc:docMk/>
            <pc:sldMk cId="2491718269" sldId="296"/>
            <ac:spMk id="11" creationId="{3088E9C5-D9A3-8A25-91AB-319509EAE087}"/>
          </ac:spMkLst>
        </pc:spChg>
        <pc:picChg chg="del">
          <ac:chgData name="Johan Martin" userId="6c09263bfbab734e" providerId="LiveId" clId="{B60BD07D-5DFF-4727-9986-16D322881C81}" dt="2024-05-26T21:28:55.981" v="5966" actId="478"/>
          <ac:picMkLst>
            <pc:docMk/>
            <pc:sldMk cId="2491718269" sldId="296"/>
            <ac:picMk id="1028" creationId="{306CA7A8-440F-1089-0DD7-9E83B7E52C0A}"/>
          </ac:picMkLst>
        </pc:picChg>
      </pc:sldChg>
      <pc:sldChg chg="addSp delSp modSp add del mod">
        <pc:chgData name="Johan Martin" userId="6c09263bfbab734e" providerId="LiveId" clId="{B60BD07D-5DFF-4727-9986-16D322881C81}" dt="2024-05-28T03:13:36.357" v="6399" actId="47"/>
        <pc:sldMkLst>
          <pc:docMk/>
          <pc:sldMk cId="2119711973" sldId="297"/>
        </pc:sldMkLst>
        <pc:spChg chg="mod">
          <ac:chgData name="Johan Martin" userId="6c09263bfbab734e" providerId="LiveId" clId="{B60BD07D-5DFF-4727-9986-16D322881C81}" dt="2024-05-28T02:01:30.547" v="6165" actId="1076"/>
          <ac:spMkLst>
            <pc:docMk/>
            <pc:sldMk cId="2119711973" sldId="297"/>
            <ac:spMk id="4" creationId="{D451372E-5DBF-874E-FB68-917FABD5B846}"/>
          </ac:spMkLst>
        </pc:spChg>
        <pc:spChg chg="mod">
          <ac:chgData name="Johan Martin" userId="6c09263bfbab734e" providerId="LiveId" clId="{B60BD07D-5DFF-4727-9986-16D322881C81}" dt="2024-05-28T02:01:32.660" v="6166" actId="1076"/>
          <ac:spMkLst>
            <pc:docMk/>
            <pc:sldMk cId="2119711973" sldId="297"/>
            <ac:spMk id="5" creationId="{2ECB5A5E-1454-A05F-E02B-FFDB007BF28C}"/>
          </ac:spMkLst>
        </pc:spChg>
        <pc:spChg chg="mod">
          <ac:chgData name="Johan Martin" userId="6c09263bfbab734e" providerId="LiveId" clId="{B60BD07D-5DFF-4727-9986-16D322881C81}" dt="2024-05-28T02:01:36.004" v="6167" actId="1076"/>
          <ac:spMkLst>
            <pc:docMk/>
            <pc:sldMk cId="2119711973" sldId="297"/>
            <ac:spMk id="6" creationId="{96E2694B-2773-9C44-A2F1-B3D93295F4D4}"/>
          </ac:spMkLst>
        </pc:spChg>
        <pc:spChg chg="del">
          <ac:chgData name="Johan Martin" userId="6c09263bfbab734e" providerId="LiveId" clId="{B60BD07D-5DFF-4727-9986-16D322881C81}" dt="2024-05-28T02:01:25.274" v="6162" actId="478"/>
          <ac:spMkLst>
            <pc:docMk/>
            <pc:sldMk cId="2119711973" sldId="297"/>
            <ac:spMk id="10" creationId="{E89C3F32-1DEC-8607-BC23-D14D408623B5}"/>
          </ac:spMkLst>
        </pc:spChg>
        <pc:spChg chg="del">
          <ac:chgData name="Johan Martin" userId="6c09263bfbab734e" providerId="LiveId" clId="{B60BD07D-5DFF-4727-9986-16D322881C81}" dt="2024-05-28T02:01:25.274" v="6162" actId="478"/>
          <ac:spMkLst>
            <pc:docMk/>
            <pc:sldMk cId="2119711973" sldId="297"/>
            <ac:spMk id="11" creationId="{14A1B353-86E9-36CB-1EE9-835B2D8C0C8A}"/>
          </ac:spMkLst>
        </pc:spChg>
        <pc:spChg chg="del">
          <ac:chgData name="Johan Martin" userId="6c09263bfbab734e" providerId="LiveId" clId="{B60BD07D-5DFF-4727-9986-16D322881C81}" dt="2024-05-28T02:01:25.274" v="6162" actId="478"/>
          <ac:spMkLst>
            <pc:docMk/>
            <pc:sldMk cId="2119711973" sldId="297"/>
            <ac:spMk id="12" creationId="{F27BE802-B0C3-475E-2B72-0175AAC578AD}"/>
          </ac:spMkLst>
        </pc:spChg>
        <pc:spChg chg="del">
          <ac:chgData name="Johan Martin" userId="6c09263bfbab734e" providerId="LiveId" clId="{B60BD07D-5DFF-4727-9986-16D322881C81}" dt="2024-05-28T02:01:25.274" v="6162" actId="478"/>
          <ac:spMkLst>
            <pc:docMk/>
            <pc:sldMk cId="2119711973" sldId="297"/>
            <ac:spMk id="13" creationId="{0B204E19-4BA6-489E-AF4A-2A3CD819C669}"/>
          </ac:spMkLst>
        </pc:spChg>
        <pc:spChg chg="del">
          <ac:chgData name="Johan Martin" userId="6c09263bfbab734e" providerId="LiveId" clId="{B60BD07D-5DFF-4727-9986-16D322881C81}" dt="2024-05-28T02:01:25.274" v="6162" actId="478"/>
          <ac:spMkLst>
            <pc:docMk/>
            <pc:sldMk cId="2119711973" sldId="297"/>
            <ac:spMk id="14" creationId="{54D284E1-B80C-A930-A58F-776DCA693AEC}"/>
          </ac:spMkLst>
        </pc:spChg>
        <pc:spChg chg="del">
          <ac:chgData name="Johan Martin" userId="6c09263bfbab734e" providerId="LiveId" clId="{B60BD07D-5DFF-4727-9986-16D322881C81}" dt="2024-05-28T02:01:25.274" v="6162" actId="478"/>
          <ac:spMkLst>
            <pc:docMk/>
            <pc:sldMk cId="2119711973" sldId="297"/>
            <ac:spMk id="15" creationId="{CD8E4EBC-BD14-3180-4021-C760A940AE9D}"/>
          </ac:spMkLst>
        </pc:spChg>
        <pc:spChg chg="del">
          <ac:chgData name="Johan Martin" userId="6c09263bfbab734e" providerId="LiveId" clId="{B60BD07D-5DFF-4727-9986-16D322881C81}" dt="2024-05-28T02:01:25.274" v="6162" actId="478"/>
          <ac:spMkLst>
            <pc:docMk/>
            <pc:sldMk cId="2119711973" sldId="297"/>
            <ac:spMk id="16" creationId="{C1755DFA-37A8-2A53-B8D4-F369EDCCD523}"/>
          </ac:spMkLst>
        </pc:spChg>
        <pc:spChg chg="del">
          <ac:chgData name="Johan Martin" userId="6c09263bfbab734e" providerId="LiveId" clId="{B60BD07D-5DFF-4727-9986-16D322881C81}" dt="2024-05-28T02:01:25.274" v="6162" actId="478"/>
          <ac:spMkLst>
            <pc:docMk/>
            <pc:sldMk cId="2119711973" sldId="297"/>
            <ac:spMk id="17" creationId="{47D0ECD7-E5FC-E62A-23F1-19FE49087D1E}"/>
          </ac:spMkLst>
        </pc:spChg>
        <pc:spChg chg="del">
          <ac:chgData name="Johan Martin" userId="6c09263bfbab734e" providerId="LiveId" clId="{B60BD07D-5DFF-4727-9986-16D322881C81}" dt="2024-05-28T02:01:25.274" v="6162" actId="478"/>
          <ac:spMkLst>
            <pc:docMk/>
            <pc:sldMk cId="2119711973" sldId="297"/>
            <ac:spMk id="18" creationId="{30E8328B-774F-69B4-B31D-1B4A6147716C}"/>
          </ac:spMkLst>
        </pc:spChg>
        <pc:picChg chg="add mod">
          <ac:chgData name="Johan Martin" userId="6c09263bfbab734e" providerId="LiveId" clId="{B60BD07D-5DFF-4727-9986-16D322881C81}" dt="2024-05-28T02:01:52.207" v="6172" actId="1076"/>
          <ac:picMkLst>
            <pc:docMk/>
            <pc:sldMk cId="2119711973" sldId="297"/>
            <ac:picMk id="2" creationId="{5DFDE2AA-EEED-2968-EB2C-1EFCA58DC8B4}"/>
          </ac:picMkLst>
        </pc:picChg>
      </pc:sldChg>
    </pc:docChg>
  </pc:docChgLst>
</pc:chgInfo>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microsoft.com/office/2007/relationships/hdphoto" Target="../media/hdphoto1.wdp"/></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apositiva de título">
    <p:spTree>
      <p:nvGrpSpPr>
        <p:cNvPr id="1" name=""/>
        <p:cNvGrpSpPr/>
        <p:nvPr/>
      </p:nvGrpSpPr>
      <p:grpSpPr>
        <a:xfrm>
          <a:off x="0" y="0"/>
          <a:ext cx="0" cy="0"/>
          <a:chOff x="0" y="0"/>
          <a:chExt cx="0" cy="0"/>
        </a:xfrm>
      </p:grpSpPr>
      <p:sp>
        <p:nvSpPr>
          <p:cNvPr id="7" name="Título 1"/>
          <p:cNvSpPr txBox="1">
            <a:spLocks/>
          </p:cNvSpPr>
          <p:nvPr userDrawn="1"/>
        </p:nvSpPr>
        <p:spPr>
          <a:xfrm>
            <a:off x="1524000" y="1816636"/>
            <a:ext cx="9144000" cy="2387600"/>
          </a:xfrm>
          <a:prstGeom prst="rect">
            <a:avLst/>
          </a:prstGeom>
        </p:spPr>
        <p:txBody>
          <a:bodyPr anchor="b"/>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es-CO" sz="4800">
              <a:latin typeface="Kozuka Gothic Pro M" panose="020B0700000000000000" pitchFamily="34" charset="-128"/>
              <a:ea typeface="Kozuka Gothic Pro M" panose="020B0700000000000000" pitchFamily="34" charset="-128"/>
            </a:endParaRPr>
          </a:p>
        </p:txBody>
      </p:sp>
      <p:sp>
        <p:nvSpPr>
          <p:cNvPr id="8" name="Subtítulo 2"/>
          <p:cNvSpPr txBox="1">
            <a:spLocks/>
          </p:cNvSpPr>
          <p:nvPr userDrawn="1"/>
        </p:nvSpPr>
        <p:spPr>
          <a:xfrm>
            <a:off x="1524000" y="4296311"/>
            <a:ext cx="9144000" cy="1655762"/>
          </a:xfrm>
          <a:prstGeom prst="rect">
            <a:avLst/>
          </a:prstGeom>
        </p:spPr>
        <p:txBody>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endParaRPr lang="es-CO">
              <a:latin typeface="Kozuka Gothic Pro H" panose="020B0800000000000000" pitchFamily="34" charset="-128"/>
              <a:ea typeface="Kozuka Gothic Pro H" panose="020B0800000000000000" pitchFamily="34" charset="-128"/>
            </a:endParaRPr>
          </a:p>
        </p:txBody>
      </p:sp>
      <p:sp>
        <p:nvSpPr>
          <p:cNvPr id="9" name="Rectángulo 8"/>
          <p:cNvSpPr/>
          <p:nvPr userDrawn="1"/>
        </p:nvSpPr>
        <p:spPr>
          <a:xfrm>
            <a:off x="0" y="0"/>
            <a:ext cx="12192000" cy="1709159"/>
          </a:xfrm>
          <a:prstGeom prst="rect">
            <a:avLst/>
          </a:prstGeom>
          <a:solidFill>
            <a:srgbClr val="0070C0"/>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s-CO"/>
          </a:p>
        </p:txBody>
      </p:sp>
      <p:pic>
        <p:nvPicPr>
          <p:cNvPr id="10" name="Imagen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79461" y="-8878"/>
            <a:ext cx="1734796" cy="1649671"/>
          </a:xfrm>
          <a:prstGeom prst="rect">
            <a:avLst/>
          </a:prstGeom>
        </p:spPr>
      </p:pic>
      <p:sp>
        <p:nvSpPr>
          <p:cNvPr id="11" name="CuadroTexto 10"/>
          <p:cNvSpPr txBox="1"/>
          <p:nvPr userDrawn="1"/>
        </p:nvSpPr>
        <p:spPr>
          <a:xfrm>
            <a:off x="1794617" y="129423"/>
            <a:ext cx="2726108" cy="497429"/>
          </a:xfrm>
          <a:prstGeom prst="rect">
            <a:avLst/>
          </a:prstGeom>
          <a:noFill/>
        </p:spPr>
        <p:txBody>
          <a:bodyPr wrap="square" rtlCol="0">
            <a:prstTxWarp prst="textPlain">
              <a:avLst/>
            </a:prstTxWarp>
            <a:spAutoFit/>
          </a:bodyPr>
          <a:lstStyle/>
          <a:p>
            <a:r>
              <a:rPr lang="es-CO">
                <a:solidFill>
                  <a:schemeClr val="accent1">
                    <a:lumMod val="40000"/>
                    <a:lumOff val="60000"/>
                  </a:schemeClr>
                </a:solidFill>
                <a:latin typeface="Adobe Garamond Pro Bold" panose="02020702060506020403" pitchFamily="18" charset="0"/>
              </a:rPr>
              <a:t>Especialización</a:t>
            </a:r>
          </a:p>
        </p:txBody>
      </p:sp>
      <p:sp>
        <p:nvSpPr>
          <p:cNvPr id="12" name="CuadroTexto 11"/>
          <p:cNvSpPr txBox="1"/>
          <p:nvPr userDrawn="1"/>
        </p:nvSpPr>
        <p:spPr>
          <a:xfrm>
            <a:off x="2203391" y="631291"/>
            <a:ext cx="3744000" cy="576000"/>
          </a:xfrm>
          <a:prstGeom prst="rect">
            <a:avLst/>
          </a:prstGeom>
          <a:noFill/>
        </p:spPr>
        <p:txBody>
          <a:bodyPr wrap="square" rtlCol="0">
            <a:prstTxWarp prst="textPlain">
              <a:avLst/>
            </a:prstTxWarp>
            <a:spAutoFit/>
          </a:bodyPr>
          <a:lstStyle/>
          <a:p>
            <a:r>
              <a:rPr lang="es-CO">
                <a:latin typeface="Adobe Garamond Pro Bold" panose="02020702060506020403" pitchFamily="18" charset="0"/>
              </a:rPr>
              <a:t>En  Ingeniería de Software</a:t>
            </a:r>
          </a:p>
        </p:txBody>
      </p:sp>
      <p:cxnSp>
        <p:nvCxnSpPr>
          <p:cNvPr id="13" name="Conector recto 12"/>
          <p:cNvCxnSpPr/>
          <p:nvPr userDrawn="1"/>
        </p:nvCxnSpPr>
        <p:spPr>
          <a:xfrm>
            <a:off x="3238856" y="1207291"/>
            <a:ext cx="8887626"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pic>
        <p:nvPicPr>
          <p:cNvPr id="14" name="Imagen 13"/>
          <p:cNvPicPr>
            <a:picLocks noChangeAspect="1"/>
          </p:cNvPicPr>
          <p:nvPr userDrawn="1"/>
        </p:nvPicPr>
        <p:blipFill>
          <a:blip r:embed="rId3">
            <a:duotone>
              <a:schemeClr val="accent5">
                <a:shade val="45000"/>
                <a:satMod val="135000"/>
              </a:schemeClr>
              <a:prstClr val="white"/>
            </a:duotone>
            <a:extLst>
              <a:ext uri="{BEBA8EAE-BF5A-486C-A8C5-ECC9F3942E4B}">
                <a14:imgProps xmlns:a14="http://schemas.microsoft.com/office/drawing/2010/main">
                  <a14:imgLayer r:embed="rId4">
                    <a14:imgEffect>
                      <a14:backgroundRemoval t="238" b="100000" l="12687" r="88060">
                        <a14:foregroundMark x1="50498" y1="9762" x2="50498" y2="9762"/>
                        <a14:foregroundMark x1="50746" y1="6190" x2="50746" y2="6190"/>
                        <a14:foregroundMark x1="50746" y1="6190" x2="50746" y2="6190"/>
                        <a14:foregroundMark x1="47761" y1="10714" x2="47761" y2="10714"/>
                        <a14:foregroundMark x1="50746" y1="22857" x2="50746" y2="22857"/>
                        <a14:foregroundMark x1="50746" y1="22857" x2="50746" y2="22857"/>
                        <a14:foregroundMark x1="48010" y1="18095" x2="48010" y2="18095"/>
                        <a14:foregroundMark x1="42040" y1="20238" x2="42040" y2="20238"/>
                        <a14:foregroundMark x1="61940" y1="19048" x2="61940" y2="19048"/>
                        <a14:foregroundMark x1="61443" y1="22619" x2="61443" y2="22619"/>
                        <a14:foregroundMark x1="62687" y1="16905" x2="62687" y2="16905"/>
                        <a14:foregroundMark x1="54975" y1="35714" x2="54975" y2="35714"/>
                        <a14:foregroundMark x1="50746" y1="40238" x2="50746" y2="40238"/>
                        <a14:foregroundMark x1="53731" y1="36429" x2="53731" y2="36429"/>
                        <a14:foregroundMark x1="53731" y1="36429" x2="53731" y2="36429"/>
                        <a14:foregroundMark x1="46766" y1="71667" x2="46766" y2="71667"/>
                        <a14:foregroundMark x1="46766" y1="71667" x2="46766" y2="71667"/>
                        <a14:foregroundMark x1="70149" y1="94286" x2="70149" y2="94286"/>
                        <a14:foregroundMark x1="70149" y1="94286" x2="70149" y2="94286"/>
                        <a14:foregroundMark x1="69154" y1="90476" x2="69154" y2="90476"/>
                        <a14:foregroundMark x1="69154" y1="90476" x2="69154" y2="90476"/>
                        <a14:foregroundMark x1="81592" y1="90952" x2="81592" y2="90952"/>
                        <a14:foregroundMark x1="81592" y1="90952" x2="81592" y2="90952"/>
                        <a14:foregroundMark x1="83582" y1="95000" x2="83582" y2="95000"/>
                        <a14:foregroundMark x1="83582" y1="95000" x2="83582" y2="95000"/>
                        <a14:foregroundMark x1="83831" y1="97381" x2="83831" y2="97381"/>
                        <a14:foregroundMark x1="83831" y1="97381" x2="83831" y2="97381"/>
                        <a14:foregroundMark x1="86318" y1="97381" x2="86318" y2="97381"/>
                        <a14:foregroundMark x1="86318" y1="97381" x2="86318" y2="97381"/>
                        <a14:foregroundMark x1="68159" y1="93571" x2="68159" y2="93571"/>
                        <a14:foregroundMark x1="68159" y1="93571" x2="68159" y2="93571"/>
                        <a14:foregroundMark x1="60448" y1="28333" x2="60448" y2="28333"/>
                      </a14:backgroundRemoval>
                    </a14:imgEffect>
                  </a14:imgLayer>
                </a14:imgProps>
              </a:ext>
              <a:ext uri="{28A0092B-C50C-407E-A947-70E740481C1C}">
                <a14:useLocalDpi xmlns:a14="http://schemas.microsoft.com/office/drawing/2010/main" val="0"/>
              </a:ext>
            </a:extLst>
          </a:blip>
          <a:stretch>
            <a:fillRect/>
          </a:stretch>
        </p:blipFill>
        <p:spPr>
          <a:xfrm>
            <a:off x="8696526" y="3028569"/>
            <a:ext cx="3429956" cy="3583536"/>
          </a:xfrm>
          <a:prstGeom prst="rect">
            <a:avLst/>
          </a:prstGeom>
          <a:ln>
            <a:noFill/>
          </a:ln>
          <a:effectLst/>
          <a:scene3d>
            <a:camera prst="orthographicFront">
              <a:rot lat="0" lon="0" rev="0"/>
            </a:camera>
            <a:lightRig rig="chilly" dir="t">
              <a:rot lat="0" lon="0" rev="18480000"/>
            </a:lightRig>
          </a:scene3d>
          <a:sp3d prstMaterial="clear">
            <a:bevelT h="63500"/>
          </a:sp3d>
        </p:spPr>
      </p:pic>
    </p:spTree>
    <p:extLst>
      <p:ext uri="{BB962C8B-B14F-4D97-AF65-F5344CB8AC3E}">
        <p14:creationId xmlns:p14="http://schemas.microsoft.com/office/powerpoint/2010/main" val="6940292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a:xfrm>
            <a:off x="838200" y="365125"/>
            <a:ext cx="10515600" cy="1325563"/>
          </a:xfrm>
          <a:prstGeom prst="rect">
            <a:avLst/>
          </a:prstGeom>
        </p:spPr>
        <p:txBody>
          <a:bodyPr/>
          <a:lstStyle/>
          <a:p>
            <a:r>
              <a:rPr lang="es-ES"/>
              <a:t>Haga clic para modificar el estilo de título del patrón</a:t>
            </a:r>
            <a:endParaRPr lang="es-CO"/>
          </a:p>
        </p:txBody>
      </p:sp>
      <p:sp>
        <p:nvSpPr>
          <p:cNvPr id="3" name="Marcador de texto vertical 2"/>
          <p:cNvSpPr>
            <a:spLocks noGrp="1"/>
          </p:cNvSpPr>
          <p:nvPr>
            <p:ph type="body" orient="vert" idx="1"/>
          </p:nvPr>
        </p:nvSpPr>
        <p:spPr>
          <a:xfrm>
            <a:off x="838200" y="1825625"/>
            <a:ext cx="10515600" cy="4351338"/>
          </a:xfrm>
          <a:prstGeom prst="rect">
            <a:avLst/>
          </a:prstGeo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p:cNvSpPr>
            <a:spLocks noGrp="1"/>
          </p:cNvSpPr>
          <p:nvPr>
            <p:ph type="dt" sz="half" idx="10"/>
          </p:nvPr>
        </p:nvSpPr>
        <p:spPr>
          <a:xfrm>
            <a:off x="838200" y="6356350"/>
            <a:ext cx="2743200" cy="365125"/>
          </a:xfrm>
          <a:prstGeom prst="rect">
            <a:avLst/>
          </a:prstGeom>
        </p:spPr>
        <p:txBody>
          <a:bodyPr/>
          <a:lstStyle/>
          <a:p>
            <a:fld id="{1AC087CB-DB29-4395-8A12-D4CA61ABB15F}" type="datetimeFigureOut">
              <a:rPr lang="es-CO" smtClean="0"/>
              <a:t>7/06/2024</a:t>
            </a:fld>
            <a:endParaRPr lang="es-CO"/>
          </a:p>
        </p:txBody>
      </p:sp>
      <p:sp>
        <p:nvSpPr>
          <p:cNvPr id="5" name="Marcador de pie de página 4"/>
          <p:cNvSpPr>
            <a:spLocks noGrp="1"/>
          </p:cNvSpPr>
          <p:nvPr>
            <p:ph type="ftr" sz="quarter" idx="11"/>
          </p:nvPr>
        </p:nvSpPr>
        <p:spPr>
          <a:xfrm>
            <a:off x="4038600" y="6356350"/>
            <a:ext cx="4114800" cy="365125"/>
          </a:xfrm>
          <a:prstGeom prst="rect">
            <a:avLst/>
          </a:prstGeom>
        </p:spPr>
        <p:txBody>
          <a:bodyPr/>
          <a:lstStyle/>
          <a:p>
            <a:endParaRPr lang="es-CO"/>
          </a:p>
        </p:txBody>
      </p:sp>
      <p:sp>
        <p:nvSpPr>
          <p:cNvPr id="6" name="Marcador de número de diapositiva 5"/>
          <p:cNvSpPr>
            <a:spLocks noGrp="1"/>
          </p:cNvSpPr>
          <p:nvPr>
            <p:ph type="sldNum" sz="quarter" idx="12"/>
          </p:nvPr>
        </p:nvSpPr>
        <p:spPr>
          <a:xfrm>
            <a:off x="8610600" y="6356350"/>
            <a:ext cx="2743200" cy="365125"/>
          </a:xfrm>
          <a:prstGeom prst="rect">
            <a:avLst/>
          </a:prstGeom>
        </p:spPr>
        <p:txBody>
          <a:bodyPr/>
          <a:lstStyle/>
          <a:p>
            <a:fld id="{3DA16E8F-FD90-4852-BAD1-BB99A919E4E6}" type="slidenum">
              <a:rPr lang="es-CO" smtClean="0"/>
              <a:t>‹Nº›</a:t>
            </a:fld>
            <a:endParaRPr lang="es-CO"/>
          </a:p>
        </p:txBody>
      </p:sp>
    </p:spTree>
    <p:extLst>
      <p:ext uri="{BB962C8B-B14F-4D97-AF65-F5344CB8AC3E}">
        <p14:creationId xmlns:p14="http://schemas.microsoft.com/office/powerpoint/2010/main" val="21494786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a:prstGeom prst="rect">
            <a:avLst/>
          </a:prstGeom>
        </p:spPr>
        <p:txBody>
          <a:bodyPr vert="eaVert"/>
          <a:lstStyle/>
          <a:p>
            <a:r>
              <a:rPr lang="es-ES"/>
              <a:t>Haga clic para modificar el estilo de título del patrón</a:t>
            </a:r>
            <a:endParaRPr lang="es-CO"/>
          </a:p>
        </p:txBody>
      </p:sp>
      <p:sp>
        <p:nvSpPr>
          <p:cNvPr id="3" name="Marcador de texto vertical 2"/>
          <p:cNvSpPr>
            <a:spLocks noGrp="1"/>
          </p:cNvSpPr>
          <p:nvPr>
            <p:ph type="body" orient="vert" idx="1"/>
          </p:nvPr>
        </p:nvSpPr>
        <p:spPr>
          <a:xfrm>
            <a:off x="838200" y="365125"/>
            <a:ext cx="7734300" cy="5811838"/>
          </a:xfrm>
          <a:prstGeom prst="rect">
            <a:avLst/>
          </a:prstGeo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p:cNvSpPr>
            <a:spLocks noGrp="1"/>
          </p:cNvSpPr>
          <p:nvPr>
            <p:ph type="dt" sz="half" idx="10"/>
          </p:nvPr>
        </p:nvSpPr>
        <p:spPr>
          <a:xfrm>
            <a:off x="838200" y="6356350"/>
            <a:ext cx="2743200" cy="365125"/>
          </a:xfrm>
          <a:prstGeom prst="rect">
            <a:avLst/>
          </a:prstGeom>
        </p:spPr>
        <p:txBody>
          <a:bodyPr/>
          <a:lstStyle/>
          <a:p>
            <a:fld id="{1AC087CB-DB29-4395-8A12-D4CA61ABB15F}" type="datetimeFigureOut">
              <a:rPr lang="es-CO" smtClean="0"/>
              <a:t>7/06/2024</a:t>
            </a:fld>
            <a:endParaRPr lang="es-CO"/>
          </a:p>
        </p:txBody>
      </p:sp>
      <p:sp>
        <p:nvSpPr>
          <p:cNvPr id="5" name="Marcador de pie de página 4"/>
          <p:cNvSpPr>
            <a:spLocks noGrp="1"/>
          </p:cNvSpPr>
          <p:nvPr>
            <p:ph type="ftr" sz="quarter" idx="11"/>
          </p:nvPr>
        </p:nvSpPr>
        <p:spPr>
          <a:xfrm>
            <a:off x="4038600" y="6356350"/>
            <a:ext cx="4114800" cy="365125"/>
          </a:xfrm>
          <a:prstGeom prst="rect">
            <a:avLst/>
          </a:prstGeom>
        </p:spPr>
        <p:txBody>
          <a:bodyPr/>
          <a:lstStyle/>
          <a:p>
            <a:endParaRPr lang="es-CO"/>
          </a:p>
        </p:txBody>
      </p:sp>
      <p:sp>
        <p:nvSpPr>
          <p:cNvPr id="6" name="Marcador de número de diapositiva 5"/>
          <p:cNvSpPr>
            <a:spLocks noGrp="1"/>
          </p:cNvSpPr>
          <p:nvPr>
            <p:ph type="sldNum" sz="quarter" idx="12"/>
          </p:nvPr>
        </p:nvSpPr>
        <p:spPr>
          <a:xfrm>
            <a:off x="8610600" y="6356350"/>
            <a:ext cx="2743200" cy="365125"/>
          </a:xfrm>
          <a:prstGeom prst="rect">
            <a:avLst/>
          </a:prstGeom>
        </p:spPr>
        <p:txBody>
          <a:bodyPr/>
          <a:lstStyle/>
          <a:p>
            <a:fld id="{3DA16E8F-FD90-4852-BAD1-BB99A919E4E6}" type="slidenum">
              <a:rPr lang="es-CO" smtClean="0"/>
              <a:t>‹Nº›</a:t>
            </a:fld>
            <a:endParaRPr lang="es-CO"/>
          </a:p>
        </p:txBody>
      </p:sp>
    </p:spTree>
    <p:extLst>
      <p:ext uri="{BB962C8B-B14F-4D97-AF65-F5344CB8AC3E}">
        <p14:creationId xmlns:p14="http://schemas.microsoft.com/office/powerpoint/2010/main" val="6454507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ítulo y objetos">
    <p:spTree>
      <p:nvGrpSpPr>
        <p:cNvPr id="1" name=""/>
        <p:cNvGrpSpPr/>
        <p:nvPr/>
      </p:nvGrpSpPr>
      <p:grpSpPr>
        <a:xfrm>
          <a:off x="0" y="0"/>
          <a:ext cx="0" cy="0"/>
          <a:chOff x="0" y="0"/>
          <a:chExt cx="0" cy="0"/>
        </a:xfrm>
      </p:grpSpPr>
      <p:sp>
        <p:nvSpPr>
          <p:cNvPr id="3" name="Marcador de contenido 2"/>
          <p:cNvSpPr>
            <a:spLocks noGrp="1"/>
          </p:cNvSpPr>
          <p:nvPr>
            <p:ph idx="1"/>
          </p:nvPr>
        </p:nvSpPr>
        <p:spPr>
          <a:xfrm>
            <a:off x="838200" y="1825625"/>
            <a:ext cx="10515600" cy="4351338"/>
          </a:xfrm>
          <a:prstGeom prst="rect">
            <a:avLst/>
          </a:prstGeo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7" name="Rectángulo 6"/>
          <p:cNvSpPr/>
          <p:nvPr userDrawn="1"/>
        </p:nvSpPr>
        <p:spPr>
          <a:xfrm>
            <a:off x="0" y="0"/>
            <a:ext cx="12192000" cy="1709159"/>
          </a:xfrm>
          <a:prstGeom prst="rect">
            <a:avLst/>
          </a:prstGeom>
          <a:solidFill>
            <a:srgbClr val="0070C0"/>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s-CO"/>
          </a:p>
        </p:txBody>
      </p:sp>
      <p:pic>
        <p:nvPicPr>
          <p:cNvPr id="8" name="Imagen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79461" y="-8878"/>
            <a:ext cx="1734796" cy="1649671"/>
          </a:xfrm>
          <a:prstGeom prst="rect">
            <a:avLst/>
          </a:prstGeom>
        </p:spPr>
      </p:pic>
      <p:sp>
        <p:nvSpPr>
          <p:cNvPr id="9" name="CuadroTexto 8"/>
          <p:cNvSpPr txBox="1"/>
          <p:nvPr userDrawn="1"/>
        </p:nvSpPr>
        <p:spPr>
          <a:xfrm>
            <a:off x="1794617" y="129423"/>
            <a:ext cx="2726108" cy="497429"/>
          </a:xfrm>
          <a:prstGeom prst="rect">
            <a:avLst/>
          </a:prstGeom>
          <a:noFill/>
        </p:spPr>
        <p:txBody>
          <a:bodyPr wrap="square" rtlCol="0">
            <a:prstTxWarp prst="textPlain">
              <a:avLst/>
            </a:prstTxWarp>
            <a:spAutoFit/>
          </a:bodyPr>
          <a:lstStyle/>
          <a:p>
            <a:r>
              <a:rPr lang="es-CO">
                <a:solidFill>
                  <a:schemeClr val="accent1">
                    <a:lumMod val="40000"/>
                    <a:lumOff val="60000"/>
                  </a:schemeClr>
                </a:solidFill>
                <a:latin typeface="Adobe Garamond Pro Bold" panose="02020702060506020403" pitchFamily="18" charset="0"/>
              </a:rPr>
              <a:t>Especialización</a:t>
            </a:r>
          </a:p>
        </p:txBody>
      </p:sp>
      <p:sp>
        <p:nvSpPr>
          <p:cNvPr id="10" name="CuadroTexto 9"/>
          <p:cNvSpPr txBox="1"/>
          <p:nvPr userDrawn="1"/>
        </p:nvSpPr>
        <p:spPr>
          <a:xfrm>
            <a:off x="2203391" y="631291"/>
            <a:ext cx="3744000" cy="576000"/>
          </a:xfrm>
          <a:prstGeom prst="rect">
            <a:avLst/>
          </a:prstGeom>
          <a:noFill/>
        </p:spPr>
        <p:txBody>
          <a:bodyPr wrap="square" rtlCol="0">
            <a:prstTxWarp prst="textPlain">
              <a:avLst/>
            </a:prstTxWarp>
            <a:spAutoFit/>
          </a:bodyPr>
          <a:lstStyle/>
          <a:p>
            <a:r>
              <a:rPr lang="es-CO">
                <a:latin typeface="Adobe Garamond Pro Bold" panose="02020702060506020403" pitchFamily="18" charset="0"/>
              </a:rPr>
              <a:t>En  Ingeniería de Software</a:t>
            </a:r>
          </a:p>
        </p:txBody>
      </p:sp>
      <p:cxnSp>
        <p:nvCxnSpPr>
          <p:cNvPr id="11" name="Conector recto 10"/>
          <p:cNvCxnSpPr/>
          <p:nvPr userDrawn="1"/>
        </p:nvCxnSpPr>
        <p:spPr>
          <a:xfrm>
            <a:off x="3238856" y="1207291"/>
            <a:ext cx="8887626"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pic>
        <p:nvPicPr>
          <p:cNvPr id="12" name="Imagen 11"/>
          <p:cNvPicPr>
            <a:picLocks noChangeAspect="1"/>
          </p:cNvPicPr>
          <p:nvPr userDrawn="1"/>
        </p:nvPicPr>
        <p:blipFill>
          <a:blip r:embed="rId3">
            <a:duotone>
              <a:schemeClr val="accent5">
                <a:shade val="45000"/>
                <a:satMod val="135000"/>
              </a:schemeClr>
              <a:prstClr val="white"/>
            </a:duotone>
            <a:extLst>
              <a:ext uri="{BEBA8EAE-BF5A-486C-A8C5-ECC9F3942E4B}">
                <a14:imgProps xmlns:a14="http://schemas.microsoft.com/office/drawing/2010/main">
                  <a14:imgLayer r:embed="rId4">
                    <a14:imgEffect>
                      <a14:backgroundRemoval t="238" b="100000" l="12687" r="88060">
                        <a14:foregroundMark x1="50498" y1="9762" x2="50498" y2="9762"/>
                        <a14:foregroundMark x1="50746" y1="6190" x2="50746" y2="6190"/>
                        <a14:foregroundMark x1="50746" y1="6190" x2="50746" y2="6190"/>
                        <a14:foregroundMark x1="47761" y1="10714" x2="47761" y2="10714"/>
                        <a14:foregroundMark x1="50746" y1="22857" x2="50746" y2="22857"/>
                        <a14:foregroundMark x1="50746" y1="22857" x2="50746" y2="22857"/>
                        <a14:foregroundMark x1="48010" y1="18095" x2="48010" y2="18095"/>
                        <a14:foregroundMark x1="42040" y1="20238" x2="42040" y2="20238"/>
                        <a14:foregroundMark x1="61940" y1="19048" x2="61940" y2="19048"/>
                        <a14:foregroundMark x1="61443" y1="22619" x2="61443" y2="22619"/>
                        <a14:foregroundMark x1="62687" y1="16905" x2="62687" y2="16905"/>
                        <a14:foregroundMark x1="54975" y1="35714" x2="54975" y2="35714"/>
                        <a14:foregroundMark x1="50746" y1="40238" x2="50746" y2="40238"/>
                        <a14:foregroundMark x1="53731" y1="36429" x2="53731" y2="36429"/>
                        <a14:foregroundMark x1="53731" y1="36429" x2="53731" y2="36429"/>
                        <a14:foregroundMark x1="46766" y1="71667" x2="46766" y2="71667"/>
                        <a14:foregroundMark x1="46766" y1="71667" x2="46766" y2="71667"/>
                        <a14:foregroundMark x1="70149" y1="94286" x2="70149" y2="94286"/>
                        <a14:foregroundMark x1="70149" y1="94286" x2="70149" y2="94286"/>
                        <a14:foregroundMark x1="69154" y1="90476" x2="69154" y2="90476"/>
                        <a14:foregroundMark x1="69154" y1="90476" x2="69154" y2="90476"/>
                        <a14:foregroundMark x1="81592" y1="90952" x2="81592" y2="90952"/>
                        <a14:foregroundMark x1="81592" y1="90952" x2="81592" y2="90952"/>
                        <a14:foregroundMark x1="83582" y1="95000" x2="83582" y2="95000"/>
                        <a14:foregroundMark x1="83582" y1="95000" x2="83582" y2="95000"/>
                        <a14:foregroundMark x1="83831" y1="97381" x2="83831" y2="97381"/>
                        <a14:foregroundMark x1="83831" y1="97381" x2="83831" y2="97381"/>
                        <a14:foregroundMark x1="86318" y1="97381" x2="86318" y2="97381"/>
                        <a14:foregroundMark x1="86318" y1="97381" x2="86318" y2="97381"/>
                        <a14:foregroundMark x1="68159" y1="93571" x2="68159" y2="93571"/>
                        <a14:foregroundMark x1="68159" y1="93571" x2="68159" y2="93571"/>
                        <a14:foregroundMark x1="60448" y1="28333" x2="60448" y2="28333"/>
                      </a14:backgroundRemoval>
                    </a14:imgEffect>
                  </a14:imgLayer>
                </a14:imgProps>
              </a:ext>
              <a:ext uri="{28A0092B-C50C-407E-A947-70E740481C1C}">
                <a14:useLocalDpi xmlns:a14="http://schemas.microsoft.com/office/drawing/2010/main" val="0"/>
              </a:ext>
            </a:extLst>
          </a:blip>
          <a:stretch>
            <a:fillRect/>
          </a:stretch>
        </p:blipFill>
        <p:spPr>
          <a:xfrm>
            <a:off x="8696526" y="3028569"/>
            <a:ext cx="3429956" cy="3583536"/>
          </a:xfrm>
          <a:prstGeom prst="rect">
            <a:avLst/>
          </a:prstGeom>
          <a:ln>
            <a:noFill/>
          </a:ln>
          <a:effectLst/>
          <a:scene3d>
            <a:camera prst="orthographicFront">
              <a:rot lat="0" lon="0" rev="0"/>
            </a:camera>
            <a:lightRig rig="chilly" dir="t">
              <a:rot lat="0" lon="0" rev="18480000"/>
            </a:lightRig>
          </a:scene3d>
          <a:sp3d prstMaterial="clear">
            <a:bevelT h="63500"/>
          </a:sp3d>
        </p:spPr>
      </p:pic>
    </p:spTree>
    <p:extLst>
      <p:ext uri="{BB962C8B-B14F-4D97-AF65-F5344CB8AC3E}">
        <p14:creationId xmlns:p14="http://schemas.microsoft.com/office/powerpoint/2010/main" val="31615964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a:prstGeom prst="rect">
            <a:avLst/>
          </a:prstGeom>
        </p:spPr>
        <p:txBody>
          <a:bodyPr anchor="b"/>
          <a:lstStyle>
            <a:lvl1pPr>
              <a:defRPr sz="6000"/>
            </a:lvl1pPr>
          </a:lstStyle>
          <a:p>
            <a:r>
              <a:rPr lang="es-ES"/>
              <a:t>Haga clic para modificar el estilo de título del patrón</a:t>
            </a:r>
            <a:endParaRPr lang="es-CO"/>
          </a:p>
        </p:txBody>
      </p:sp>
      <p:sp>
        <p:nvSpPr>
          <p:cNvPr id="3" name="Marcador de texto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el estilo de texto del patrón</a:t>
            </a:r>
          </a:p>
        </p:txBody>
      </p:sp>
      <p:sp>
        <p:nvSpPr>
          <p:cNvPr id="7" name="Rectángulo 6"/>
          <p:cNvSpPr/>
          <p:nvPr userDrawn="1"/>
        </p:nvSpPr>
        <p:spPr>
          <a:xfrm>
            <a:off x="0" y="0"/>
            <a:ext cx="12192000" cy="1709159"/>
          </a:xfrm>
          <a:prstGeom prst="rect">
            <a:avLst/>
          </a:prstGeom>
          <a:solidFill>
            <a:srgbClr val="0070C0"/>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s-CO"/>
          </a:p>
        </p:txBody>
      </p:sp>
      <p:pic>
        <p:nvPicPr>
          <p:cNvPr id="8" name="Imagen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79461" y="-8878"/>
            <a:ext cx="1734796" cy="1649671"/>
          </a:xfrm>
          <a:prstGeom prst="rect">
            <a:avLst/>
          </a:prstGeom>
        </p:spPr>
      </p:pic>
      <p:sp>
        <p:nvSpPr>
          <p:cNvPr id="9" name="CuadroTexto 8"/>
          <p:cNvSpPr txBox="1"/>
          <p:nvPr userDrawn="1"/>
        </p:nvSpPr>
        <p:spPr>
          <a:xfrm>
            <a:off x="1794617" y="129423"/>
            <a:ext cx="2726108" cy="497429"/>
          </a:xfrm>
          <a:prstGeom prst="rect">
            <a:avLst/>
          </a:prstGeom>
          <a:noFill/>
        </p:spPr>
        <p:txBody>
          <a:bodyPr wrap="square" rtlCol="0">
            <a:prstTxWarp prst="textPlain">
              <a:avLst/>
            </a:prstTxWarp>
            <a:spAutoFit/>
          </a:bodyPr>
          <a:lstStyle/>
          <a:p>
            <a:r>
              <a:rPr lang="es-CO">
                <a:solidFill>
                  <a:schemeClr val="accent1">
                    <a:lumMod val="40000"/>
                    <a:lumOff val="60000"/>
                  </a:schemeClr>
                </a:solidFill>
                <a:latin typeface="Adobe Garamond Pro Bold" panose="02020702060506020403" pitchFamily="18" charset="0"/>
              </a:rPr>
              <a:t>Especialización</a:t>
            </a:r>
          </a:p>
        </p:txBody>
      </p:sp>
      <p:sp>
        <p:nvSpPr>
          <p:cNvPr id="10" name="CuadroTexto 9"/>
          <p:cNvSpPr txBox="1"/>
          <p:nvPr userDrawn="1"/>
        </p:nvSpPr>
        <p:spPr>
          <a:xfrm>
            <a:off x="2203391" y="631291"/>
            <a:ext cx="3744000" cy="576000"/>
          </a:xfrm>
          <a:prstGeom prst="rect">
            <a:avLst/>
          </a:prstGeom>
          <a:noFill/>
        </p:spPr>
        <p:txBody>
          <a:bodyPr wrap="square" rtlCol="0">
            <a:prstTxWarp prst="textPlain">
              <a:avLst/>
            </a:prstTxWarp>
            <a:spAutoFit/>
          </a:bodyPr>
          <a:lstStyle/>
          <a:p>
            <a:r>
              <a:rPr lang="es-CO">
                <a:latin typeface="Adobe Garamond Pro Bold" panose="02020702060506020403" pitchFamily="18" charset="0"/>
              </a:rPr>
              <a:t>En  Ingeniería de Software</a:t>
            </a:r>
          </a:p>
        </p:txBody>
      </p:sp>
      <p:cxnSp>
        <p:nvCxnSpPr>
          <p:cNvPr id="11" name="Conector recto 10"/>
          <p:cNvCxnSpPr/>
          <p:nvPr userDrawn="1"/>
        </p:nvCxnSpPr>
        <p:spPr>
          <a:xfrm>
            <a:off x="3238856" y="1207291"/>
            <a:ext cx="8887626"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pic>
        <p:nvPicPr>
          <p:cNvPr id="12" name="Imagen 11"/>
          <p:cNvPicPr>
            <a:picLocks noChangeAspect="1"/>
          </p:cNvPicPr>
          <p:nvPr userDrawn="1"/>
        </p:nvPicPr>
        <p:blipFill>
          <a:blip r:embed="rId3">
            <a:duotone>
              <a:schemeClr val="accent5">
                <a:shade val="45000"/>
                <a:satMod val="135000"/>
              </a:schemeClr>
              <a:prstClr val="white"/>
            </a:duotone>
            <a:extLst>
              <a:ext uri="{BEBA8EAE-BF5A-486C-A8C5-ECC9F3942E4B}">
                <a14:imgProps xmlns:a14="http://schemas.microsoft.com/office/drawing/2010/main">
                  <a14:imgLayer r:embed="rId4">
                    <a14:imgEffect>
                      <a14:backgroundRemoval t="238" b="100000" l="12687" r="88060">
                        <a14:foregroundMark x1="50498" y1="9762" x2="50498" y2="9762"/>
                        <a14:foregroundMark x1="50746" y1="6190" x2="50746" y2="6190"/>
                        <a14:foregroundMark x1="50746" y1="6190" x2="50746" y2="6190"/>
                        <a14:foregroundMark x1="47761" y1="10714" x2="47761" y2="10714"/>
                        <a14:foregroundMark x1="50746" y1="22857" x2="50746" y2="22857"/>
                        <a14:foregroundMark x1="50746" y1="22857" x2="50746" y2="22857"/>
                        <a14:foregroundMark x1="48010" y1="18095" x2="48010" y2="18095"/>
                        <a14:foregroundMark x1="42040" y1="20238" x2="42040" y2="20238"/>
                        <a14:foregroundMark x1="61940" y1="19048" x2="61940" y2="19048"/>
                        <a14:foregroundMark x1="61443" y1="22619" x2="61443" y2="22619"/>
                        <a14:foregroundMark x1="62687" y1="16905" x2="62687" y2="16905"/>
                        <a14:foregroundMark x1="54975" y1="35714" x2="54975" y2="35714"/>
                        <a14:foregroundMark x1="50746" y1="40238" x2="50746" y2="40238"/>
                        <a14:foregroundMark x1="53731" y1="36429" x2="53731" y2="36429"/>
                        <a14:foregroundMark x1="53731" y1="36429" x2="53731" y2="36429"/>
                        <a14:foregroundMark x1="46766" y1="71667" x2="46766" y2="71667"/>
                        <a14:foregroundMark x1="46766" y1="71667" x2="46766" y2="71667"/>
                        <a14:foregroundMark x1="70149" y1="94286" x2="70149" y2="94286"/>
                        <a14:foregroundMark x1="70149" y1="94286" x2="70149" y2="94286"/>
                        <a14:foregroundMark x1="69154" y1="90476" x2="69154" y2="90476"/>
                        <a14:foregroundMark x1="69154" y1="90476" x2="69154" y2="90476"/>
                        <a14:foregroundMark x1="81592" y1="90952" x2="81592" y2="90952"/>
                        <a14:foregroundMark x1="81592" y1="90952" x2="81592" y2="90952"/>
                        <a14:foregroundMark x1="83582" y1="95000" x2="83582" y2="95000"/>
                        <a14:foregroundMark x1="83582" y1="95000" x2="83582" y2="95000"/>
                        <a14:foregroundMark x1="83831" y1="97381" x2="83831" y2="97381"/>
                        <a14:foregroundMark x1="83831" y1="97381" x2="83831" y2="97381"/>
                        <a14:foregroundMark x1="86318" y1="97381" x2="86318" y2="97381"/>
                        <a14:foregroundMark x1="86318" y1="97381" x2="86318" y2="97381"/>
                        <a14:foregroundMark x1="68159" y1="93571" x2="68159" y2="93571"/>
                        <a14:foregroundMark x1="68159" y1="93571" x2="68159" y2="93571"/>
                        <a14:foregroundMark x1="60448" y1="28333" x2="60448" y2="28333"/>
                      </a14:backgroundRemoval>
                    </a14:imgEffect>
                  </a14:imgLayer>
                </a14:imgProps>
              </a:ext>
              <a:ext uri="{28A0092B-C50C-407E-A947-70E740481C1C}">
                <a14:useLocalDpi xmlns:a14="http://schemas.microsoft.com/office/drawing/2010/main" val="0"/>
              </a:ext>
            </a:extLst>
          </a:blip>
          <a:stretch>
            <a:fillRect/>
          </a:stretch>
        </p:blipFill>
        <p:spPr>
          <a:xfrm>
            <a:off x="8696526" y="3028569"/>
            <a:ext cx="3429956" cy="3583536"/>
          </a:xfrm>
          <a:prstGeom prst="rect">
            <a:avLst/>
          </a:prstGeom>
          <a:ln>
            <a:noFill/>
          </a:ln>
          <a:effectLst/>
          <a:scene3d>
            <a:camera prst="orthographicFront">
              <a:rot lat="0" lon="0" rev="0"/>
            </a:camera>
            <a:lightRig rig="chilly" dir="t">
              <a:rot lat="0" lon="0" rev="18480000"/>
            </a:lightRig>
          </a:scene3d>
          <a:sp3d prstMaterial="clear">
            <a:bevelT h="63500"/>
          </a:sp3d>
        </p:spPr>
      </p:pic>
    </p:spTree>
    <p:extLst>
      <p:ext uri="{BB962C8B-B14F-4D97-AF65-F5344CB8AC3E}">
        <p14:creationId xmlns:p14="http://schemas.microsoft.com/office/powerpoint/2010/main" val="10780591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os objetos">
    <p:spTree>
      <p:nvGrpSpPr>
        <p:cNvPr id="1" name=""/>
        <p:cNvGrpSpPr/>
        <p:nvPr/>
      </p:nvGrpSpPr>
      <p:grpSpPr>
        <a:xfrm>
          <a:off x="0" y="0"/>
          <a:ext cx="0" cy="0"/>
          <a:chOff x="0" y="0"/>
          <a:chExt cx="0" cy="0"/>
        </a:xfrm>
      </p:grpSpPr>
      <p:sp>
        <p:nvSpPr>
          <p:cNvPr id="3" name="Marcador de contenido 2"/>
          <p:cNvSpPr>
            <a:spLocks noGrp="1"/>
          </p:cNvSpPr>
          <p:nvPr>
            <p:ph sz="half" idx="1"/>
          </p:nvPr>
        </p:nvSpPr>
        <p:spPr>
          <a:xfrm>
            <a:off x="838200" y="1825625"/>
            <a:ext cx="5181600" cy="4351338"/>
          </a:xfrm>
          <a:prstGeom prst="rect">
            <a:avLst/>
          </a:prstGeo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contenido 3"/>
          <p:cNvSpPr>
            <a:spLocks noGrp="1"/>
          </p:cNvSpPr>
          <p:nvPr>
            <p:ph sz="half" idx="2"/>
          </p:nvPr>
        </p:nvSpPr>
        <p:spPr>
          <a:xfrm>
            <a:off x="6172200" y="1825625"/>
            <a:ext cx="5181600" cy="4351338"/>
          </a:xfrm>
          <a:prstGeom prst="rect">
            <a:avLst/>
          </a:prstGeo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8" name="Rectángulo 7"/>
          <p:cNvSpPr/>
          <p:nvPr userDrawn="1"/>
        </p:nvSpPr>
        <p:spPr>
          <a:xfrm>
            <a:off x="0" y="0"/>
            <a:ext cx="12192000" cy="1709159"/>
          </a:xfrm>
          <a:prstGeom prst="rect">
            <a:avLst/>
          </a:prstGeom>
          <a:solidFill>
            <a:srgbClr val="0070C0"/>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s-CO"/>
          </a:p>
        </p:txBody>
      </p:sp>
      <p:pic>
        <p:nvPicPr>
          <p:cNvPr id="9" name="Imagen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79461" y="-8878"/>
            <a:ext cx="1734796" cy="1649671"/>
          </a:xfrm>
          <a:prstGeom prst="rect">
            <a:avLst/>
          </a:prstGeom>
        </p:spPr>
      </p:pic>
      <p:sp>
        <p:nvSpPr>
          <p:cNvPr id="10" name="CuadroTexto 9"/>
          <p:cNvSpPr txBox="1"/>
          <p:nvPr userDrawn="1"/>
        </p:nvSpPr>
        <p:spPr>
          <a:xfrm>
            <a:off x="1794617" y="129423"/>
            <a:ext cx="2726108" cy="497429"/>
          </a:xfrm>
          <a:prstGeom prst="rect">
            <a:avLst/>
          </a:prstGeom>
          <a:noFill/>
        </p:spPr>
        <p:txBody>
          <a:bodyPr wrap="square" rtlCol="0">
            <a:prstTxWarp prst="textPlain">
              <a:avLst/>
            </a:prstTxWarp>
            <a:spAutoFit/>
          </a:bodyPr>
          <a:lstStyle/>
          <a:p>
            <a:r>
              <a:rPr lang="es-CO">
                <a:solidFill>
                  <a:schemeClr val="accent1">
                    <a:lumMod val="40000"/>
                    <a:lumOff val="60000"/>
                  </a:schemeClr>
                </a:solidFill>
                <a:latin typeface="Adobe Garamond Pro Bold" panose="02020702060506020403" pitchFamily="18" charset="0"/>
              </a:rPr>
              <a:t>Especialización</a:t>
            </a:r>
          </a:p>
        </p:txBody>
      </p:sp>
      <p:sp>
        <p:nvSpPr>
          <p:cNvPr id="11" name="CuadroTexto 10"/>
          <p:cNvSpPr txBox="1"/>
          <p:nvPr userDrawn="1"/>
        </p:nvSpPr>
        <p:spPr>
          <a:xfrm>
            <a:off x="2203391" y="631291"/>
            <a:ext cx="3744000" cy="576000"/>
          </a:xfrm>
          <a:prstGeom prst="rect">
            <a:avLst/>
          </a:prstGeom>
          <a:noFill/>
        </p:spPr>
        <p:txBody>
          <a:bodyPr wrap="square" rtlCol="0">
            <a:prstTxWarp prst="textPlain">
              <a:avLst/>
            </a:prstTxWarp>
            <a:spAutoFit/>
          </a:bodyPr>
          <a:lstStyle/>
          <a:p>
            <a:r>
              <a:rPr lang="es-CO">
                <a:latin typeface="Adobe Garamond Pro Bold" panose="02020702060506020403" pitchFamily="18" charset="0"/>
              </a:rPr>
              <a:t>En  Ingeniería de Software</a:t>
            </a:r>
          </a:p>
        </p:txBody>
      </p:sp>
      <p:cxnSp>
        <p:nvCxnSpPr>
          <p:cNvPr id="12" name="Conector recto 11"/>
          <p:cNvCxnSpPr/>
          <p:nvPr userDrawn="1"/>
        </p:nvCxnSpPr>
        <p:spPr>
          <a:xfrm>
            <a:off x="3238856" y="1207291"/>
            <a:ext cx="8887626"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pic>
        <p:nvPicPr>
          <p:cNvPr id="13" name="Imagen 12"/>
          <p:cNvPicPr>
            <a:picLocks noChangeAspect="1"/>
          </p:cNvPicPr>
          <p:nvPr userDrawn="1"/>
        </p:nvPicPr>
        <p:blipFill>
          <a:blip r:embed="rId3">
            <a:duotone>
              <a:schemeClr val="accent5">
                <a:shade val="45000"/>
                <a:satMod val="135000"/>
              </a:schemeClr>
              <a:prstClr val="white"/>
            </a:duotone>
            <a:extLst>
              <a:ext uri="{BEBA8EAE-BF5A-486C-A8C5-ECC9F3942E4B}">
                <a14:imgProps xmlns:a14="http://schemas.microsoft.com/office/drawing/2010/main">
                  <a14:imgLayer r:embed="rId4">
                    <a14:imgEffect>
                      <a14:backgroundRemoval t="238" b="100000" l="12687" r="88060">
                        <a14:foregroundMark x1="50498" y1="9762" x2="50498" y2="9762"/>
                        <a14:foregroundMark x1="50746" y1="6190" x2="50746" y2="6190"/>
                        <a14:foregroundMark x1="50746" y1="6190" x2="50746" y2="6190"/>
                        <a14:foregroundMark x1="47761" y1="10714" x2="47761" y2="10714"/>
                        <a14:foregroundMark x1="50746" y1="22857" x2="50746" y2="22857"/>
                        <a14:foregroundMark x1="50746" y1="22857" x2="50746" y2="22857"/>
                        <a14:foregroundMark x1="48010" y1="18095" x2="48010" y2="18095"/>
                        <a14:foregroundMark x1="42040" y1="20238" x2="42040" y2="20238"/>
                        <a14:foregroundMark x1="61940" y1="19048" x2="61940" y2="19048"/>
                        <a14:foregroundMark x1="61443" y1="22619" x2="61443" y2="22619"/>
                        <a14:foregroundMark x1="62687" y1="16905" x2="62687" y2="16905"/>
                        <a14:foregroundMark x1="54975" y1="35714" x2="54975" y2="35714"/>
                        <a14:foregroundMark x1="50746" y1="40238" x2="50746" y2="40238"/>
                        <a14:foregroundMark x1="53731" y1="36429" x2="53731" y2="36429"/>
                        <a14:foregroundMark x1="53731" y1="36429" x2="53731" y2="36429"/>
                        <a14:foregroundMark x1="46766" y1="71667" x2="46766" y2="71667"/>
                        <a14:foregroundMark x1="46766" y1="71667" x2="46766" y2="71667"/>
                        <a14:foregroundMark x1="70149" y1="94286" x2="70149" y2="94286"/>
                        <a14:foregroundMark x1="70149" y1="94286" x2="70149" y2="94286"/>
                        <a14:foregroundMark x1="69154" y1="90476" x2="69154" y2="90476"/>
                        <a14:foregroundMark x1="69154" y1="90476" x2="69154" y2="90476"/>
                        <a14:foregroundMark x1="81592" y1="90952" x2="81592" y2="90952"/>
                        <a14:foregroundMark x1="81592" y1="90952" x2="81592" y2="90952"/>
                        <a14:foregroundMark x1="83582" y1="95000" x2="83582" y2="95000"/>
                        <a14:foregroundMark x1="83582" y1="95000" x2="83582" y2="95000"/>
                        <a14:foregroundMark x1="83831" y1="97381" x2="83831" y2="97381"/>
                        <a14:foregroundMark x1="83831" y1="97381" x2="83831" y2="97381"/>
                        <a14:foregroundMark x1="86318" y1="97381" x2="86318" y2="97381"/>
                        <a14:foregroundMark x1="86318" y1="97381" x2="86318" y2="97381"/>
                        <a14:foregroundMark x1="68159" y1="93571" x2="68159" y2="93571"/>
                        <a14:foregroundMark x1="68159" y1="93571" x2="68159" y2="93571"/>
                        <a14:foregroundMark x1="60448" y1="28333" x2="60448" y2="28333"/>
                      </a14:backgroundRemoval>
                    </a14:imgEffect>
                  </a14:imgLayer>
                </a14:imgProps>
              </a:ext>
              <a:ext uri="{28A0092B-C50C-407E-A947-70E740481C1C}">
                <a14:useLocalDpi xmlns:a14="http://schemas.microsoft.com/office/drawing/2010/main" val="0"/>
              </a:ext>
            </a:extLst>
          </a:blip>
          <a:stretch>
            <a:fillRect/>
          </a:stretch>
        </p:blipFill>
        <p:spPr>
          <a:xfrm>
            <a:off x="8696526" y="3028569"/>
            <a:ext cx="3429956" cy="3583536"/>
          </a:xfrm>
          <a:prstGeom prst="rect">
            <a:avLst/>
          </a:prstGeom>
          <a:ln>
            <a:noFill/>
          </a:ln>
          <a:effectLst/>
          <a:scene3d>
            <a:camera prst="orthographicFront">
              <a:rot lat="0" lon="0" rev="0"/>
            </a:camera>
            <a:lightRig rig="chilly" dir="t">
              <a:rot lat="0" lon="0" rev="18480000"/>
            </a:lightRig>
          </a:scene3d>
          <a:sp3d prstMaterial="clear">
            <a:bevelT h="63500"/>
          </a:sp3d>
        </p:spPr>
      </p:pic>
    </p:spTree>
    <p:extLst>
      <p:ext uri="{BB962C8B-B14F-4D97-AF65-F5344CB8AC3E}">
        <p14:creationId xmlns:p14="http://schemas.microsoft.com/office/powerpoint/2010/main" val="33254688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ación">
    <p:spTree>
      <p:nvGrpSpPr>
        <p:cNvPr id="1" name=""/>
        <p:cNvGrpSpPr/>
        <p:nvPr/>
      </p:nvGrpSpPr>
      <p:grpSpPr>
        <a:xfrm>
          <a:off x="0" y="0"/>
          <a:ext cx="0" cy="0"/>
          <a:chOff x="0" y="0"/>
          <a:chExt cx="0" cy="0"/>
        </a:xfrm>
      </p:grpSpPr>
      <p:sp>
        <p:nvSpPr>
          <p:cNvPr id="3" name="Marcador de texto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Marcador de contenido 3"/>
          <p:cNvSpPr>
            <a:spLocks noGrp="1"/>
          </p:cNvSpPr>
          <p:nvPr>
            <p:ph sz="half" idx="2"/>
          </p:nvPr>
        </p:nvSpPr>
        <p:spPr>
          <a:xfrm>
            <a:off x="839788" y="2505075"/>
            <a:ext cx="5157787" cy="3684588"/>
          </a:xfrm>
          <a:prstGeom prst="rect">
            <a:avLst/>
          </a:prstGeo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texto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Marcador de contenido 5"/>
          <p:cNvSpPr>
            <a:spLocks noGrp="1"/>
          </p:cNvSpPr>
          <p:nvPr>
            <p:ph sz="quarter" idx="4"/>
          </p:nvPr>
        </p:nvSpPr>
        <p:spPr>
          <a:xfrm>
            <a:off x="6172200" y="2505075"/>
            <a:ext cx="5183188" cy="3684588"/>
          </a:xfrm>
          <a:prstGeom prst="rect">
            <a:avLst/>
          </a:prstGeo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10" name="Rectángulo 9"/>
          <p:cNvSpPr/>
          <p:nvPr userDrawn="1"/>
        </p:nvSpPr>
        <p:spPr>
          <a:xfrm>
            <a:off x="0" y="0"/>
            <a:ext cx="12192000" cy="1709159"/>
          </a:xfrm>
          <a:prstGeom prst="rect">
            <a:avLst/>
          </a:prstGeom>
          <a:solidFill>
            <a:srgbClr val="0070C0"/>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s-CO"/>
          </a:p>
        </p:txBody>
      </p:sp>
      <p:pic>
        <p:nvPicPr>
          <p:cNvPr id="11" name="Imagen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79461" y="-8878"/>
            <a:ext cx="1734796" cy="1649671"/>
          </a:xfrm>
          <a:prstGeom prst="rect">
            <a:avLst/>
          </a:prstGeom>
        </p:spPr>
      </p:pic>
      <p:sp>
        <p:nvSpPr>
          <p:cNvPr id="12" name="CuadroTexto 11"/>
          <p:cNvSpPr txBox="1"/>
          <p:nvPr userDrawn="1"/>
        </p:nvSpPr>
        <p:spPr>
          <a:xfrm>
            <a:off x="1794617" y="129423"/>
            <a:ext cx="2726108" cy="497429"/>
          </a:xfrm>
          <a:prstGeom prst="rect">
            <a:avLst/>
          </a:prstGeom>
          <a:noFill/>
        </p:spPr>
        <p:txBody>
          <a:bodyPr wrap="square" rtlCol="0">
            <a:prstTxWarp prst="textPlain">
              <a:avLst/>
            </a:prstTxWarp>
            <a:spAutoFit/>
          </a:bodyPr>
          <a:lstStyle/>
          <a:p>
            <a:r>
              <a:rPr lang="es-CO">
                <a:solidFill>
                  <a:schemeClr val="accent1">
                    <a:lumMod val="40000"/>
                    <a:lumOff val="60000"/>
                  </a:schemeClr>
                </a:solidFill>
                <a:latin typeface="Adobe Garamond Pro Bold" panose="02020702060506020403" pitchFamily="18" charset="0"/>
              </a:rPr>
              <a:t>Especialización</a:t>
            </a:r>
          </a:p>
        </p:txBody>
      </p:sp>
      <p:sp>
        <p:nvSpPr>
          <p:cNvPr id="13" name="CuadroTexto 12"/>
          <p:cNvSpPr txBox="1"/>
          <p:nvPr userDrawn="1"/>
        </p:nvSpPr>
        <p:spPr>
          <a:xfrm>
            <a:off x="2203391" y="631291"/>
            <a:ext cx="3744000" cy="576000"/>
          </a:xfrm>
          <a:prstGeom prst="rect">
            <a:avLst/>
          </a:prstGeom>
          <a:noFill/>
        </p:spPr>
        <p:txBody>
          <a:bodyPr wrap="square" rtlCol="0">
            <a:prstTxWarp prst="textPlain">
              <a:avLst/>
            </a:prstTxWarp>
            <a:spAutoFit/>
          </a:bodyPr>
          <a:lstStyle/>
          <a:p>
            <a:r>
              <a:rPr lang="es-CO">
                <a:latin typeface="Adobe Garamond Pro Bold" panose="02020702060506020403" pitchFamily="18" charset="0"/>
              </a:rPr>
              <a:t>En  Ingeniería de Software</a:t>
            </a:r>
          </a:p>
        </p:txBody>
      </p:sp>
      <p:cxnSp>
        <p:nvCxnSpPr>
          <p:cNvPr id="14" name="Conector recto 13"/>
          <p:cNvCxnSpPr/>
          <p:nvPr userDrawn="1"/>
        </p:nvCxnSpPr>
        <p:spPr>
          <a:xfrm>
            <a:off x="3238856" y="1207291"/>
            <a:ext cx="8887626"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pic>
        <p:nvPicPr>
          <p:cNvPr id="15" name="Imagen 14"/>
          <p:cNvPicPr>
            <a:picLocks noChangeAspect="1"/>
          </p:cNvPicPr>
          <p:nvPr userDrawn="1"/>
        </p:nvPicPr>
        <p:blipFill>
          <a:blip r:embed="rId3">
            <a:duotone>
              <a:schemeClr val="accent5">
                <a:shade val="45000"/>
                <a:satMod val="135000"/>
              </a:schemeClr>
              <a:prstClr val="white"/>
            </a:duotone>
            <a:extLst>
              <a:ext uri="{BEBA8EAE-BF5A-486C-A8C5-ECC9F3942E4B}">
                <a14:imgProps xmlns:a14="http://schemas.microsoft.com/office/drawing/2010/main">
                  <a14:imgLayer r:embed="rId4">
                    <a14:imgEffect>
                      <a14:backgroundRemoval t="238" b="100000" l="12687" r="88060">
                        <a14:foregroundMark x1="50498" y1="9762" x2="50498" y2="9762"/>
                        <a14:foregroundMark x1="50746" y1="6190" x2="50746" y2="6190"/>
                        <a14:foregroundMark x1="50746" y1="6190" x2="50746" y2="6190"/>
                        <a14:foregroundMark x1="47761" y1="10714" x2="47761" y2="10714"/>
                        <a14:foregroundMark x1="50746" y1="22857" x2="50746" y2="22857"/>
                        <a14:foregroundMark x1="50746" y1="22857" x2="50746" y2="22857"/>
                        <a14:foregroundMark x1="48010" y1="18095" x2="48010" y2="18095"/>
                        <a14:foregroundMark x1="42040" y1="20238" x2="42040" y2="20238"/>
                        <a14:foregroundMark x1="61940" y1="19048" x2="61940" y2="19048"/>
                        <a14:foregroundMark x1="61443" y1="22619" x2="61443" y2="22619"/>
                        <a14:foregroundMark x1="62687" y1="16905" x2="62687" y2="16905"/>
                        <a14:foregroundMark x1="54975" y1="35714" x2="54975" y2="35714"/>
                        <a14:foregroundMark x1="50746" y1="40238" x2="50746" y2="40238"/>
                        <a14:foregroundMark x1="53731" y1="36429" x2="53731" y2="36429"/>
                        <a14:foregroundMark x1="53731" y1="36429" x2="53731" y2="36429"/>
                        <a14:foregroundMark x1="46766" y1="71667" x2="46766" y2="71667"/>
                        <a14:foregroundMark x1="46766" y1="71667" x2="46766" y2="71667"/>
                        <a14:foregroundMark x1="70149" y1="94286" x2="70149" y2="94286"/>
                        <a14:foregroundMark x1="70149" y1="94286" x2="70149" y2="94286"/>
                        <a14:foregroundMark x1="69154" y1="90476" x2="69154" y2="90476"/>
                        <a14:foregroundMark x1="69154" y1="90476" x2="69154" y2="90476"/>
                        <a14:foregroundMark x1="81592" y1="90952" x2="81592" y2="90952"/>
                        <a14:foregroundMark x1="81592" y1="90952" x2="81592" y2="90952"/>
                        <a14:foregroundMark x1="83582" y1="95000" x2="83582" y2="95000"/>
                        <a14:foregroundMark x1="83582" y1="95000" x2="83582" y2="95000"/>
                        <a14:foregroundMark x1="83831" y1="97381" x2="83831" y2="97381"/>
                        <a14:foregroundMark x1="83831" y1="97381" x2="83831" y2="97381"/>
                        <a14:foregroundMark x1="86318" y1="97381" x2="86318" y2="97381"/>
                        <a14:foregroundMark x1="86318" y1="97381" x2="86318" y2="97381"/>
                        <a14:foregroundMark x1="68159" y1="93571" x2="68159" y2="93571"/>
                        <a14:foregroundMark x1="68159" y1="93571" x2="68159" y2="93571"/>
                        <a14:foregroundMark x1="60448" y1="28333" x2="60448" y2="28333"/>
                      </a14:backgroundRemoval>
                    </a14:imgEffect>
                  </a14:imgLayer>
                </a14:imgProps>
              </a:ext>
              <a:ext uri="{28A0092B-C50C-407E-A947-70E740481C1C}">
                <a14:useLocalDpi xmlns:a14="http://schemas.microsoft.com/office/drawing/2010/main" val="0"/>
              </a:ext>
            </a:extLst>
          </a:blip>
          <a:stretch>
            <a:fillRect/>
          </a:stretch>
        </p:blipFill>
        <p:spPr>
          <a:xfrm>
            <a:off x="8696526" y="3028569"/>
            <a:ext cx="3429956" cy="3583536"/>
          </a:xfrm>
          <a:prstGeom prst="rect">
            <a:avLst/>
          </a:prstGeom>
          <a:ln>
            <a:noFill/>
          </a:ln>
          <a:effectLst/>
          <a:scene3d>
            <a:camera prst="orthographicFront">
              <a:rot lat="0" lon="0" rev="0"/>
            </a:camera>
            <a:lightRig rig="chilly" dir="t">
              <a:rot lat="0" lon="0" rev="18480000"/>
            </a:lightRig>
          </a:scene3d>
          <a:sp3d prstMaterial="clear">
            <a:bevelT h="63500"/>
          </a:sp3d>
        </p:spPr>
      </p:pic>
    </p:spTree>
    <p:extLst>
      <p:ext uri="{BB962C8B-B14F-4D97-AF65-F5344CB8AC3E}">
        <p14:creationId xmlns:p14="http://schemas.microsoft.com/office/powerpoint/2010/main" val="41997860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olo el título">
    <p:spTree>
      <p:nvGrpSpPr>
        <p:cNvPr id="1" name=""/>
        <p:cNvGrpSpPr/>
        <p:nvPr/>
      </p:nvGrpSpPr>
      <p:grpSpPr>
        <a:xfrm>
          <a:off x="0" y="0"/>
          <a:ext cx="0" cy="0"/>
          <a:chOff x="0" y="0"/>
          <a:chExt cx="0" cy="0"/>
        </a:xfrm>
      </p:grpSpPr>
      <p:sp>
        <p:nvSpPr>
          <p:cNvPr id="6" name="Rectángulo 5"/>
          <p:cNvSpPr/>
          <p:nvPr userDrawn="1"/>
        </p:nvSpPr>
        <p:spPr>
          <a:xfrm>
            <a:off x="0" y="0"/>
            <a:ext cx="12192000" cy="1709159"/>
          </a:xfrm>
          <a:prstGeom prst="rect">
            <a:avLst/>
          </a:prstGeom>
          <a:solidFill>
            <a:srgbClr val="0070C0"/>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s-CO"/>
          </a:p>
        </p:txBody>
      </p:sp>
      <p:pic>
        <p:nvPicPr>
          <p:cNvPr id="7" name="Imagen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79461" y="-8878"/>
            <a:ext cx="1734796" cy="1649671"/>
          </a:xfrm>
          <a:prstGeom prst="rect">
            <a:avLst/>
          </a:prstGeom>
        </p:spPr>
      </p:pic>
      <p:sp>
        <p:nvSpPr>
          <p:cNvPr id="8" name="CuadroTexto 7"/>
          <p:cNvSpPr txBox="1"/>
          <p:nvPr userDrawn="1"/>
        </p:nvSpPr>
        <p:spPr>
          <a:xfrm>
            <a:off x="1794617" y="129423"/>
            <a:ext cx="2726108" cy="497429"/>
          </a:xfrm>
          <a:prstGeom prst="rect">
            <a:avLst/>
          </a:prstGeom>
          <a:noFill/>
        </p:spPr>
        <p:txBody>
          <a:bodyPr wrap="square" rtlCol="0">
            <a:prstTxWarp prst="textPlain">
              <a:avLst/>
            </a:prstTxWarp>
            <a:spAutoFit/>
          </a:bodyPr>
          <a:lstStyle/>
          <a:p>
            <a:r>
              <a:rPr lang="es-CO">
                <a:solidFill>
                  <a:schemeClr val="accent1">
                    <a:lumMod val="40000"/>
                    <a:lumOff val="60000"/>
                  </a:schemeClr>
                </a:solidFill>
                <a:latin typeface="Adobe Garamond Pro Bold" panose="02020702060506020403" pitchFamily="18" charset="0"/>
              </a:rPr>
              <a:t>Especialización</a:t>
            </a:r>
          </a:p>
        </p:txBody>
      </p:sp>
      <p:sp>
        <p:nvSpPr>
          <p:cNvPr id="9" name="CuadroTexto 8"/>
          <p:cNvSpPr txBox="1"/>
          <p:nvPr userDrawn="1"/>
        </p:nvSpPr>
        <p:spPr>
          <a:xfrm>
            <a:off x="2203391" y="631291"/>
            <a:ext cx="3744000" cy="576000"/>
          </a:xfrm>
          <a:prstGeom prst="rect">
            <a:avLst/>
          </a:prstGeom>
          <a:noFill/>
        </p:spPr>
        <p:txBody>
          <a:bodyPr wrap="square" rtlCol="0">
            <a:prstTxWarp prst="textPlain">
              <a:avLst/>
            </a:prstTxWarp>
            <a:spAutoFit/>
          </a:bodyPr>
          <a:lstStyle/>
          <a:p>
            <a:r>
              <a:rPr lang="es-CO">
                <a:latin typeface="Adobe Garamond Pro Bold" panose="02020702060506020403" pitchFamily="18" charset="0"/>
              </a:rPr>
              <a:t>En  Ingeniería de Software</a:t>
            </a:r>
          </a:p>
        </p:txBody>
      </p:sp>
      <p:cxnSp>
        <p:nvCxnSpPr>
          <p:cNvPr id="10" name="Conector recto 9"/>
          <p:cNvCxnSpPr/>
          <p:nvPr userDrawn="1"/>
        </p:nvCxnSpPr>
        <p:spPr>
          <a:xfrm>
            <a:off x="3238856" y="1207291"/>
            <a:ext cx="8887626"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pic>
        <p:nvPicPr>
          <p:cNvPr id="11" name="Imagen 10"/>
          <p:cNvPicPr>
            <a:picLocks noChangeAspect="1"/>
          </p:cNvPicPr>
          <p:nvPr userDrawn="1"/>
        </p:nvPicPr>
        <p:blipFill>
          <a:blip r:embed="rId3">
            <a:duotone>
              <a:schemeClr val="accent5">
                <a:shade val="45000"/>
                <a:satMod val="135000"/>
              </a:schemeClr>
              <a:prstClr val="white"/>
            </a:duotone>
            <a:extLst>
              <a:ext uri="{BEBA8EAE-BF5A-486C-A8C5-ECC9F3942E4B}">
                <a14:imgProps xmlns:a14="http://schemas.microsoft.com/office/drawing/2010/main">
                  <a14:imgLayer r:embed="rId4">
                    <a14:imgEffect>
                      <a14:backgroundRemoval t="238" b="100000" l="12687" r="88060">
                        <a14:foregroundMark x1="50498" y1="9762" x2="50498" y2="9762"/>
                        <a14:foregroundMark x1="50746" y1="6190" x2="50746" y2="6190"/>
                        <a14:foregroundMark x1="50746" y1="6190" x2="50746" y2="6190"/>
                        <a14:foregroundMark x1="47761" y1="10714" x2="47761" y2="10714"/>
                        <a14:foregroundMark x1="50746" y1="22857" x2="50746" y2="22857"/>
                        <a14:foregroundMark x1="50746" y1="22857" x2="50746" y2="22857"/>
                        <a14:foregroundMark x1="48010" y1="18095" x2="48010" y2="18095"/>
                        <a14:foregroundMark x1="42040" y1="20238" x2="42040" y2="20238"/>
                        <a14:foregroundMark x1="61940" y1="19048" x2="61940" y2="19048"/>
                        <a14:foregroundMark x1="61443" y1="22619" x2="61443" y2="22619"/>
                        <a14:foregroundMark x1="62687" y1="16905" x2="62687" y2="16905"/>
                        <a14:foregroundMark x1="54975" y1="35714" x2="54975" y2="35714"/>
                        <a14:foregroundMark x1="50746" y1="40238" x2="50746" y2="40238"/>
                        <a14:foregroundMark x1="53731" y1="36429" x2="53731" y2="36429"/>
                        <a14:foregroundMark x1="53731" y1="36429" x2="53731" y2="36429"/>
                        <a14:foregroundMark x1="46766" y1="71667" x2="46766" y2="71667"/>
                        <a14:foregroundMark x1="46766" y1="71667" x2="46766" y2="71667"/>
                        <a14:foregroundMark x1="70149" y1="94286" x2="70149" y2="94286"/>
                        <a14:foregroundMark x1="70149" y1="94286" x2="70149" y2="94286"/>
                        <a14:foregroundMark x1="69154" y1="90476" x2="69154" y2="90476"/>
                        <a14:foregroundMark x1="69154" y1="90476" x2="69154" y2="90476"/>
                        <a14:foregroundMark x1="81592" y1="90952" x2="81592" y2="90952"/>
                        <a14:foregroundMark x1="81592" y1="90952" x2="81592" y2="90952"/>
                        <a14:foregroundMark x1="83582" y1="95000" x2="83582" y2="95000"/>
                        <a14:foregroundMark x1="83582" y1="95000" x2="83582" y2="95000"/>
                        <a14:foregroundMark x1="83831" y1="97381" x2="83831" y2="97381"/>
                        <a14:foregroundMark x1="83831" y1="97381" x2="83831" y2="97381"/>
                        <a14:foregroundMark x1="86318" y1="97381" x2="86318" y2="97381"/>
                        <a14:foregroundMark x1="86318" y1="97381" x2="86318" y2="97381"/>
                        <a14:foregroundMark x1="68159" y1="93571" x2="68159" y2="93571"/>
                        <a14:foregroundMark x1="68159" y1="93571" x2="68159" y2="93571"/>
                        <a14:foregroundMark x1="60448" y1="28333" x2="60448" y2="28333"/>
                      </a14:backgroundRemoval>
                    </a14:imgEffect>
                  </a14:imgLayer>
                </a14:imgProps>
              </a:ext>
              <a:ext uri="{28A0092B-C50C-407E-A947-70E740481C1C}">
                <a14:useLocalDpi xmlns:a14="http://schemas.microsoft.com/office/drawing/2010/main" val="0"/>
              </a:ext>
            </a:extLst>
          </a:blip>
          <a:stretch>
            <a:fillRect/>
          </a:stretch>
        </p:blipFill>
        <p:spPr>
          <a:xfrm>
            <a:off x="8696526" y="3028569"/>
            <a:ext cx="3429956" cy="3583536"/>
          </a:xfrm>
          <a:prstGeom prst="rect">
            <a:avLst/>
          </a:prstGeom>
          <a:ln>
            <a:noFill/>
          </a:ln>
          <a:effectLst/>
          <a:scene3d>
            <a:camera prst="orthographicFront">
              <a:rot lat="0" lon="0" rev="0"/>
            </a:camera>
            <a:lightRig rig="chilly" dir="t">
              <a:rot lat="0" lon="0" rev="18480000"/>
            </a:lightRig>
          </a:scene3d>
          <a:sp3d prstMaterial="clear">
            <a:bevelT h="63500"/>
          </a:sp3d>
        </p:spPr>
      </p:pic>
    </p:spTree>
    <p:extLst>
      <p:ext uri="{BB962C8B-B14F-4D97-AF65-F5344CB8AC3E}">
        <p14:creationId xmlns:p14="http://schemas.microsoft.com/office/powerpoint/2010/main" val="15816695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5" name="Rectángulo 4"/>
          <p:cNvSpPr/>
          <p:nvPr userDrawn="1"/>
        </p:nvSpPr>
        <p:spPr>
          <a:xfrm>
            <a:off x="0" y="0"/>
            <a:ext cx="12192000" cy="1709159"/>
          </a:xfrm>
          <a:prstGeom prst="rect">
            <a:avLst/>
          </a:prstGeom>
          <a:solidFill>
            <a:srgbClr val="0070C0"/>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s-CO"/>
          </a:p>
        </p:txBody>
      </p:sp>
      <p:pic>
        <p:nvPicPr>
          <p:cNvPr id="6" name="Imagen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79461" y="-8878"/>
            <a:ext cx="1734796" cy="1649671"/>
          </a:xfrm>
          <a:prstGeom prst="rect">
            <a:avLst/>
          </a:prstGeom>
        </p:spPr>
      </p:pic>
      <p:sp>
        <p:nvSpPr>
          <p:cNvPr id="7" name="CuadroTexto 6"/>
          <p:cNvSpPr txBox="1"/>
          <p:nvPr userDrawn="1"/>
        </p:nvSpPr>
        <p:spPr>
          <a:xfrm>
            <a:off x="1794617" y="129423"/>
            <a:ext cx="2726108" cy="497429"/>
          </a:xfrm>
          <a:prstGeom prst="rect">
            <a:avLst/>
          </a:prstGeom>
          <a:noFill/>
        </p:spPr>
        <p:txBody>
          <a:bodyPr wrap="square" rtlCol="0">
            <a:prstTxWarp prst="textPlain">
              <a:avLst/>
            </a:prstTxWarp>
            <a:spAutoFit/>
          </a:bodyPr>
          <a:lstStyle/>
          <a:p>
            <a:r>
              <a:rPr lang="es-CO">
                <a:solidFill>
                  <a:schemeClr val="accent1">
                    <a:lumMod val="40000"/>
                    <a:lumOff val="60000"/>
                  </a:schemeClr>
                </a:solidFill>
                <a:latin typeface="Adobe Garamond Pro Bold" panose="02020702060506020403" pitchFamily="18" charset="0"/>
              </a:rPr>
              <a:t>Especialización</a:t>
            </a:r>
          </a:p>
        </p:txBody>
      </p:sp>
      <p:sp>
        <p:nvSpPr>
          <p:cNvPr id="8" name="CuadroTexto 7"/>
          <p:cNvSpPr txBox="1"/>
          <p:nvPr userDrawn="1"/>
        </p:nvSpPr>
        <p:spPr>
          <a:xfrm>
            <a:off x="2203391" y="631291"/>
            <a:ext cx="3744000" cy="576000"/>
          </a:xfrm>
          <a:prstGeom prst="rect">
            <a:avLst/>
          </a:prstGeom>
          <a:noFill/>
        </p:spPr>
        <p:txBody>
          <a:bodyPr wrap="square" rtlCol="0">
            <a:prstTxWarp prst="textPlain">
              <a:avLst/>
            </a:prstTxWarp>
            <a:spAutoFit/>
          </a:bodyPr>
          <a:lstStyle/>
          <a:p>
            <a:r>
              <a:rPr lang="es-CO">
                <a:latin typeface="Adobe Garamond Pro Bold" panose="02020702060506020403" pitchFamily="18" charset="0"/>
              </a:rPr>
              <a:t>En  Ingeniería de Software</a:t>
            </a:r>
          </a:p>
        </p:txBody>
      </p:sp>
      <p:cxnSp>
        <p:nvCxnSpPr>
          <p:cNvPr id="9" name="Conector recto 8"/>
          <p:cNvCxnSpPr/>
          <p:nvPr userDrawn="1"/>
        </p:nvCxnSpPr>
        <p:spPr>
          <a:xfrm>
            <a:off x="3238856" y="1207291"/>
            <a:ext cx="8887626"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pic>
        <p:nvPicPr>
          <p:cNvPr id="10" name="Imagen 9"/>
          <p:cNvPicPr>
            <a:picLocks noChangeAspect="1"/>
          </p:cNvPicPr>
          <p:nvPr userDrawn="1"/>
        </p:nvPicPr>
        <p:blipFill>
          <a:blip r:embed="rId3">
            <a:duotone>
              <a:schemeClr val="accent5">
                <a:shade val="45000"/>
                <a:satMod val="135000"/>
              </a:schemeClr>
              <a:prstClr val="white"/>
            </a:duotone>
            <a:extLst>
              <a:ext uri="{BEBA8EAE-BF5A-486C-A8C5-ECC9F3942E4B}">
                <a14:imgProps xmlns:a14="http://schemas.microsoft.com/office/drawing/2010/main">
                  <a14:imgLayer r:embed="rId4">
                    <a14:imgEffect>
                      <a14:backgroundRemoval t="238" b="100000" l="12687" r="88060">
                        <a14:foregroundMark x1="50498" y1="9762" x2="50498" y2="9762"/>
                        <a14:foregroundMark x1="50746" y1="6190" x2="50746" y2="6190"/>
                        <a14:foregroundMark x1="50746" y1="6190" x2="50746" y2="6190"/>
                        <a14:foregroundMark x1="47761" y1="10714" x2="47761" y2="10714"/>
                        <a14:foregroundMark x1="50746" y1="22857" x2="50746" y2="22857"/>
                        <a14:foregroundMark x1="50746" y1="22857" x2="50746" y2="22857"/>
                        <a14:foregroundMark x1="48010" y1="18095" x2="48010" y2="18095"/>
                        <a14:foregroundMark x1="42040" y1="20238" x2="42040" y2="20238"/>
                        <a14:foregroundMark x1="61940" y1="19048" x2="61940" y2="19048"/>
                        <a14:foregroundMark x1="61443" y1="22619" x2="61443" y2="22619"/>
                        <a14:foregroundMark x1="62687" y1="16905" x2="62687" y2="16905"/>
                        <a14:foregroundMark x1="54975" y1="35714" x2="54975" y2="35714"/>
                        <a14:foregroundMark x1="50746" y1="40238" x2="50746" y2="40238"/>
                        <a14:foregroundMark x1="53731" y1="36429" x2="53731" y2="36429"/>
                        <a14:foregroundMark x1="53731" y1="36429" x2="53731" y2="36429"/>
                        <a14:foregroundMark x1="46766" y1="71667" x2="46766" y2="71667"/>
                        <a14:foregroundMark x1="46766" y1="71667" x2="46766" y2="71667"/>
                        <a14:foregroundMark x1="70149" y1="94286" x2="70149" y2="94286"/>
                        <a14:foregroundMark x1="70149" y1="94286" x2="70149" y2="94286"/>
                        <a14:foregroundMark x1="69154" y1="90476" x2="69154" y2="90476"/>
                        <a14:foregroundMark x1="69154" y1="90476" x2="69154" y2="90476"/>
                        <a14:foregroundMark x1="81592" y1="90952" x2="81592" y2="90952"/>
                        <a14:foregroundMark x1="81592" y1="90952" x2="81592" y2="90952"/>
                        <a14:foregroundMark x1="83582" y1="95000" x2="83582" y2="95000"/>
                        <a14:foregroundMark x1="83582" y1="95000" x2="83582" y2="95000"/>
                        <a14:foregroundMark x1="83831" y1="97381" x2="83831" y2="97381"/>
                        <a14:foregroundMark x1="83831" y1="97381" x2="83831" y2="97381"/>
                        <a14:foregroundMark x1="86318" y1="97381" x2="86318" y2="97381"/>
                        <a14:foregroundMark x1="86318" y1="97381" x2="86318" y2="97381"/>
                        <a14:foregroundMark x1="68159" y1="93571" x2="68159" y2="93571"/>
                        <a14:foregroundMark x1="68159" y1="93571" x2="68159" y2="93571"/>
                        <a14:foregroundMark x1="60448" y1="28333" x2="60448" y2="28333"/>
                      </a14:backgroundRemoval>
                    </a14:imgEffect>
                  </a14:imgLayer>
                </a14:imgProps>
              </a:ext>
              <a:ext uri="{28A0092B-C50C-407E-A947-70E740481C1C}">
                <a14:useLocalDpi xmlns:a14="http://schemas.microsoft.com/office/drawing/2010/main" val="0"/>
              </a:ext>
            </a:extLst>
          </a:blip>
          <a:stretch>
            <a:fillRect/>
          </a:stretch>
        </p:blipFill>
        <p:spPr>
          <a:xfrm>
            <a:off x="8696526" y="3028569"/>
            <a:ext cx="3429956" cy="3583536"/>
          </a:xfrm>
          <a:prstGeom prst="rect">
            <a:avLst/>
          </a:prstGeom>
          <a:ln>
            <a:noFill/>
          </a:ln>
          <a:effectLst/>
          <a:scene3d>
            <a:camera prst="orthographicFront">
              <a:rot lat="0" lon="0" rev="0"/>
            </a:camera>
            <a:lightRig rig="chilly" dir="t">
              <a:rot lat="0" lon="0" rev="18480000"/>
            </a:lightRig>
          </a:scene3d>
          <a:sp3d prstMaterial="clear">
            <a:bevelT h="63500"/>
          </a:sp3d>
        </p:spPr>
      </p:pic>
    </p:spTree>
    <p:extLst>
      <p:ext uri="{BB962C8B-B14F-4D97-AF65-F5344CB8AC3E}">
        <p14:creationId xmlns:p14="http://schemas.microsoft.com/office/powerpoint/2010/main" val="25551855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a:prstGeom prst="rect">
            <a:avLst/>
          </a:prstGeom>
        </p:spPr>
        <p:txBody>
          <a:bodyPr anchor="b"/>
          <a:lstStyle>
            <a:lvl1pPr>
              <a:defRPr sz="3200"/>
            </a:lvl1pPr>
          </a:lstStyle>
          <a:p>
            <a:r>
              <a:rPr lang="es-ES"/>
              <a:t>Haga clic para modificar el estilo de título del patrón</a:t>
            </a:r>
            <a:endParaRPr lang="es-CO"/>
          </a:p>
        </p:txBody>
      </p:sp>
      <p:sp>
        <p:nvSpPr>
          <p:cNvPr id="3" name="Marcador de contenido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texto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el estilo de texto del patrón</a:t>
            </a:r>
          </a:p>
        </p:txBody>
      </p:sp>
      <p:sp>
        <p:nvSpPr>
          <p:cNvPr id="8" name="Rectángulo 7"/>
          <p:cNvSpPr/>
          <p:nvPr userDrawn="1"/>
        </p:nvSpPr>
        <p:spPr>
          <a:xfrm>
            <a:off x="0" y="0"/>
            <a:ext cx="12192000" cy="1709159"/>
          </a:xfrm>
          <a:prstGeom prst="rect">
            <a:avLst/>
          </a:prstGeom>
          <a:solidFill>
            <a:srgbClr val="0070C0"/>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s-CO"/>
          </a:p>
        </p:txBody>
      </p:sp>
      <p:pic>
        <p:nvPicPr>
          <p:cNvPr id="9" name="Imagen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79461" y="-8878"/>
            <a:ext cx="1734796" cy="1649671"/>
          </a:xfrm>
          <a:prstGeom prst="rect">
            <a:avLst/>
          </a:prstGeom>
        </p:spPr>
      </p:pic>
      <p:sp>
        <p:nvSpPr>
          <p:cNvPr id="10" name="CuadroTexto 9"/>
          <p:cNvSpPr txBox="1"/>
          <p:nvPr userDrawn="1"/>
        </p:nvSpPr>
        <p:spPr>
          <a:xfrm>
            <a:off x="1794617" y="129423"/>
            <a:ext cx="2726108" cy="497429"/>
          </a:xfrm>
          <a:prstGeom prst="rect">
            <a:avLst/>
          </a:prstGeom>
          <a:noFill/>
        </p:spPr>
        <p:txBody>
          <a:bodyPr wrap="square" rtlCol="0">
            <a:prstTxWarp prst="textPlain">
              <a:avLst/>
            </a:prstTxWarp>
            <a:spAutoFit/>
          </a:bodyPr>
          <a:lstStyle/>
          <a:p>
            <a:r>
              <a:rPr lang="es-CO">
                <a:solidFill>
                  <a:schemeClr val="accent1">
                    <a:lumMod val="40000"/>
                    <a:lumOff val="60000"/>
                  </a:schemeClr>
                </a:solidFill>
                <a:latin typeface="Adobe Garamond Pro Bold" panose="02020702060506020403" pitchFamily="18" charset="0"/>
              </a:rPr>
              <a:t>Especialización</a:t>
            </a:r>
          </a:p>
        </p:txBody>
      </p:sp>
      <p:sp>
        <p:nvSpPr>
          <p:cNvPr id="11" name="CuadroTexto 10"/>
          <p:cNvSpPr txBox="1"/>
          <p:nvPr userDrawn="1"/>
        </p:nvSpPr>
        <p:spPr>
          <a:xfrm>
            <a:off x="2203391" y="631291"/>
            <a:ext cx="3744000" cy="576000"/>
          </a:xfrm>
          <a:prstGeom prst="rect">
            <a:avLst/>
          </a:prstGeom>
          <a:noFill/>
        </p:spPr>
        <p:txBody>
          <a:bodyPr wrap="square" rtlCol="0">
            <a:prstTxWarp prst="textPlain">
              <a:avLst/>
            </a:prstTxWarp>
            <a:spAutoFit/>
          </a:bodyPr>
          <a:lstStyle/>
          <a:p>
            <a:r>
              <a:rPr lang="es-CO">
                <a:latin typeface="Adobe Garamond Pro Bold" panose="02020702060506020403" pitchFamily="18" charset="0"/>
              </a:rPr>
              <a:t>En  Ingeniería de Software</a:t>
            </a:r>
          </a:p>
        </p:txBody>
      </p:sp>
      <p:cxnSp>
        <p:nvCxnSpPr>
          <p:cNvPr id="12" name="Conector recto 11"/>
          <p:cNvCxnSpPr/>
          <p:nvPr userDrawn="1"/>
        </p:nvCxnSpPr>
        <p:spPr>
          <a:xfrm>
            <a:off x="3238856" y="1207291"/>
            <a:ext cx="8887626"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pic>
        <p:nvPicPr>
          <p:cNvPr id="13" name="Imagen 12"/>
          <p:cNvPicPr>
            <a:picLocks noChangeAspect="1"/>
          </p:cNvPicPr>
          <p:nvPr userDrawn="1"/>
        </p:nvPicPr>
        <p:blipFill>
          <a:blip r:embed="rId3">
            <a:duotone>
              <a:schemeClr val="accent5">
                <a:shade val="45000"/>
                <a:satMod val="135000"/>
              </a:schemeClr>
              <a:prstClr val="white"/>
            </a:duotone>
            <a:extLst>
              <a:ext uri="{BEBA8EAE-BF5A-486C-A8C5-ECC9F3942E4B}">
                <a14:imgProps xmlns:a14="http://schemas.microsoft.com/office/drawing/2010/main">
                  <a14:imgLayer r:embed="rId4">
                    <a14:imgEffect>
                      <a14:backgroundRemoval t="238" b="100000" l="12687" r="88060">
                        <a14:foregroundMark x1="50498" y1="9762" x2="50498" y2="9762"/>
                        <a14:foregroundMark x1="50746" y1="6190" x2="50746" y2="6190"/>
                        <a14:foregroundMark x1="50746" y1="6190" x2="50746" y2="6190"/>
                        <a14:foregroundMark x1="47761" y1="10714" x2="47761" y2="10714"/>
                        <a14:foregroundMark x1="50746" y1="22857" x2="50746" y2="22857"/>
                        <a14:foregroundMark x1="50746" y1="22857" x2="50746" y2="22857"/>
                        <a14:foregroundMark x1="48010" y1="18095" x2="48010" y2="18095"/>
                        <a14:foregroundMark x1="42040" y1="20238" x2="42040" y2="20238"/>
                        <a14:foregroundMark x1="61940" y1="19048" x2="61940" y2="19048"/>
                        <a14:foregroundMark x1="61443" y1="22619" x2="61443" y2="22619"/>
                        <a14:foregroundMark x1="62687" y1="16905" x2="62687" y2="16905"/>
                        <a14:foregroundMark x1="54975" y1="35714" x2="54975" y2="35714"/>
                        <a14:foregroundMark x1="50746" y1="40238" x2="50746" y2="40238"/>
                        <a14:foregroundMark x1="53731" y1="36429" x2="53731" y2="36429"/>
                        <a14:foregroundMark x1="53731" y1="36429" x2="53731" y2="36429"/>
                        <a14:foregroundMark x1="46766" y1="71667" x2="46766" y2="71667"/>
                        <a14:foregroundMark x1="46766" y1="71667" x2="46766" y2="71667"/>
                        <a14:foregroundMark x1="70149" y1="94286" x2="70149" y2="94286"/>
                        <a14:foregroundMark x1="70149" y1="94286" x2="70149" y2="94286"/>
                        <a14:foregroundMark x1="69154" y1="90476" x2="69154" y2="90476"/>
                        <a14:foregroundMark x1="69154" y1="90476" x2="69154" y2="90476"/>
                        <a14:foregroundMark x1="81592" y1="90952" x2="81592" y2="90952"/>
                        <a14:foregroundMark x1="81592" y1="90952" x2="81592" y2="90952"/>
                        <a14:foregroundMark x1="83582" y1="95000" x2="83582" y2="95000"/>
                        <a14:foregroundMark x1="83582" y1="95000" x2="83582" y2="95000"/>
                        <a14:foregroundMark x1="83831" y1="97381" x2="83831" y2="97381"/>
                        <a14:foregroundMark x1="83831" y1="97381" x2="83831" y2="97381"/>
                        <a14:foregroundMark x1="86318" y1="97381" x2="86318" y2="97381"/>
                        <a14:foregroundMark x1="86318" y1="97381" x2="86318" y2="97381"/>
                        <a14:foregroundMark x1="68159" y1="93571" x2="68159" y2="93571"/>
                        <a14:foregroundMark x1="68159" y1="93571" x2="68159" y2="93571"/>
                        <a14:foregroundMark x1="60448" y1="28333" x2="60448" y2="28333"/>
                      </a14:backgroundRemoval>
                    </a14:imgEffect>
                  </a14:imgLayer>
                </a14:imgProps>
              </a:ext>
              <a:ext uri="{28A0092B-C50C-407E-A947-70E740481C1C}">
                <a14:useLocalDpi xmlns:a14="http://schemas.microsoft.com/office/drawing/2010/main" val="0"/>
              </a:ext>
            </a:extLst>
          </a:blip>
          <a:stretch>
            <a:fillRect/>
          </a:stretch>
        </p:blipFill>
        <p:spPr>
          <a:xfrm>
            <a:off x="8696526" y="3028569"/>
            <a:ext cx="3429956" cy="3583536"/>
          </a:xfrm>
          <a:prstGeom prst="rect">
            <a:avLst/>
          </a:prstGeom>
          <a:ln>
            <a:noFill/>
          </a:ln>
          <a:effectLst/>
          <a:scene3d>
            <a:camera prst="orthographicFront">
              <a:rot lat="0" lon="0" rev="0"/>
            </a:camera>
            <a:lightRig rig="chilly" dir="t">
              <a:rot lat="0" lon="0" rev="18480000"/>
            </a:lightRig>
          </a:scene3d>
          <a:sp3d prstMaterial="clear">
            <a:bevelT h="63500"/>
          </a:sp3d>
        </p:spPr>
      </p:pic>
    </p:spTree>
    <p:extLst>
      <p:ext uri="{BB962C8B-B14F-4D97-AF65-F5344CB8AC3E}">
        <p14:creationId xmlns:p14="http://schemas.microsoft.com/office/powerpoint/2010/main" val="32913156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a:prstGeom prst="rect">
            <a:avLst/>
          </a:prstGeom>
        </p:spPr>
        <p:txBody>
          <a:bodyPr anchor="b"/>
          <a:lstStyle>
            <a:lvl1pPr>
              <a:defRPr sz="3200"/>
            </a:lvl1pPr>
          </a:lstStyle>
          <a:p>
            <a:r>
              <a:rPr lang="es-ES"/>
              <a:t>Haga clic para modificar el estilo de título del patrón</a:t>
            </a:r>
            <a:endParaRPr lang="es-CO"/>
          </a:p>
        </p:txBody>
      </p:sp>
      <p:sp>
        <p:nvSpPr>
          <p:cNvPr id="3" name="Marcador de posición de imagen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O"/>
          </a:p>
        </p:txBody>
      </p:sp>
      <p:sp>
        <p:nvSpPr>
          <p:cNvPr id="4" name="Marcador de texto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el estilo de texto del patrón</a:t>
            </a:r>
          </a:p>
        </p:txBody>
      </p:sp>
      <p:sp>
        <p:nvSpPr>
          <p:cNvPr id="8" name="Rectángulo 7"/>
          <p:cNvSpPr/>
          <p:nvPr userDrawn="1"/>
        </p:nvSpPr>
        <p:spPr>
          <a:xfrm>
            <a:off x="0" y="0"/>
            <a:ext cx="12192000" cy="1709159"/>
          </a:xfrm>
          <a:prstGeom prst="rect">
            <a:avLst/>
          </a:prstGeom>
          <a:solidFill>
            <a:srgbClr val="0070C0"/>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s-CO"/>
          </a:p>
        </p:txBody>
      </p:sp>
      <p:pic>
        <p:nvPicPr>
          <p:cNvPr id="9" name="Imagen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79461" y="-8878"/>
            <a:ext cx="1734796" cy="1649671"/>
          </a:xfrm>
          <a:prstGeom prst="rect">
            <a:avLst/>
          </a:prstGeom>
        </p:spPr>
      </p:pic>
      <p:sp>
        <p:nvSpPr>
          <p:cNvPr id="10" name="CuadroTexto 9"/>
          <p:cNvSpPr txBox="1"/>
          <p:nvPr userDrawn="1"/>
        </p:nvSpPr>
        <p:spPr>
          <a:xfrm>
            <a:off x="1794617" y="129423"/>
            <a:ext cx="2726108" cy="497429"/>
          </a:xfrm>
          <a:prstGeom prst="rect">
            <a:avLst/>
          </a:prstGeom>
          <a:noFill/>
        </p:spPr>
        <p:txBody>
          <a:bodyPr wrap="square" rtlCol="0">
            <a:prstTxWarp prst="textPlain">
              <a:avLst/>
            </a:prstTxWarp>
            <a:spAutoFit/>
          </a:bodyPr>
          <a:lstStyle/>
          <a:p>
            <a:r>
              <a:rPr lang="es-CO">
                <a:solidFill>
                  <a:schemeClr val="accent1">
                    <a:lumMod val="40000"/>
                    <a:lumOff val="60000"/>
                  </a:schemeClr>
                </a:solidFill>
                <a:latin typeface="Adobe Garamond Pro Bold" panose="02020702060506020403" pitchFamily="18" charset="0"/>
              </a:rPr>
              <a:t>Especialización</a:t>
            </a:r>
          </a:p>
        </p:txBody>
      </p:sp>
      <p:sp>
        <p:nvSpPr>
          <p:cNvPr id="11" name="CuadroTexto 10"/>
          <p:cNvSpPr txBox="1"/>
          <p:nvPr userDrawn="1"/>
        </p:nvSpPr>
        <p:spPr>
          <a:xfrm>
            <a:off x="2203391" y="631291"/>
            <a:ext cx="3744000" cy="576000"/>
          </a:xfrm>
          <a:prstGeom prst="rect">
            <a:avLst/>
          </a:prstGeom>
          <a:noFill/>
        </p:spPr>
        <p:txBody>
          <a:bodyPr wrap="square" rtlCol="0">
            <a:prstTxWarp prst="textPlain">
              <a:avLst/>
            </a:prstTxWarp>
            <a:spAutoFit/>
          </a:bodyPr>
          <a:lstStyle/>
          <a:p>
            <a:r>
              <a:rPr lang="es-CO">
                <a:latin typeface="Adobe Garamond Pro Bold" panose="02020702060506020403" pitchFamily="18" charset="0"/>
              </a:rPr>
              <a:t>En  Ingeniería de Software</a:t>
            </a:r>
          </a:p>
        </p:txBody>
      </p:sp>
      <p:cxnSp>
        <p:nvCxnSpPr>
          <p:cNvPr id="12" name="Conector recto 11"/>
          <p:cNvCxnSpPr/>
          <p:nvPr userDrawn="1"/>
        </p:nvCxnSpPr>
        <p:spPr>
          <a:xfrm>
            <a:off x="3238856" y="1207291"/>
            <a:ext cx="8887626"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pic>
        <p:nvPicPr>
          <p:cNvPr id="13" name="Imagen 12"/>
          <p:cNvPicPr>
            <a:picLocks noChangeAspect="1"/>
          </p:cNvPicPr>
          <p:nvPr userDrawn="1"/>
        </p:nvPicPr>
        <p:blipFill>
          <a:blip r:embed="rId3">
            <a:duotone>
              <a:schemeClr val="accent5">
                <a:shade val="45000"/>
                <a:satMod val="135000"/>
              </a:schemeClr>
              <a:prstClr val="white"/>
            </a:duotone>
            <a:extLst>
              <a:ext uri="{BEBA8EAE-BF5A-486C-A8C5-ECC9F3942E4B}">
                <a14:imgProps xmlns:a14="http://schemas.microsoft.com/office/drawing/2010/main">
                  <a14:imgLayer r:embed="rId4">
                    <a14:imgEffect>
                      <a14:backgroundRemoval t="238" b="100000" l="12687" r="88060">
                        <a14:foregroundMark x1="50498" y1="9762" x2="50498" y2="9762"/>
                        <a14:foregroundMark x1="50746" y1="6190" x2="50746" y2="6190"/>
                        <a14:foregroundMark x1="50746" y1="6190" x2="50746" y2="6190"/>
                        <a14:foregroundMark x1="47761" y1="10714" x2="47761" y2="10714"/>
                        <a14:foregroundMark x1="50746" y1="22857" x2="50746" y2="22857"/>
                        <a14:foregroundMark x1="50746" y1="22857" x2="50746" y2="22857"/>
                        <a14:foregroundMark x1="48010" y1="18095" x2="48010" y2="18095"/>
                        <a14:foregroundMark x1="42040" y1="20238" x2="42040" y2="20238"/>
                        <a14:foregroundMark x1="61940" y1="19048" x2="61940" y2="19048"/>
                        <a14:foregroundMark x1="61443" y1="22619" x2="61443" y2="22619"/>
                        <a14:foregroundMark x1="62687" y1="16905" x2="62687" y2="16905"/>
                        <a14:foregroundMark x1="54975" y1="35714" x2="54975" y2="35714"/>
                        <a14:foregroundMark x1="50746" y1="40238" x2="50746" y2="40238"/>
                        <a14:foregroundMark x1="53731" y1="36429" x2="53731" y2="36429"/>
                        <a14:foregroundMark x1="53731" y1="36429" x2="53731" y2="36429"/>
                        <a14:foregroundMark x1="46766" y1="71667" x2="46766" y2="71667"/>
                        <a14:foregroundMark x1="46766" y1="71667" x2="46766" y2="71667"/>
                        <a14:foregroundMark x1="70149" y1="94286" x2="70149" y2="94286"/>
                        <a14:foregroundMark x1="70149" y1="94286" x2="70149" y2="94286"/>
                        <a14:foregroundMark x1="69154" y1="90476" x2="69154" y2="90476"/>
                        <a14:foregroundMark x1="69154" y1="90476" x2="69154" y2="90476"/>
                        <a14:foregroundMark x1="81592" y1="90952" x2="81592" y2="90952"/>
                        <a14:foregroundMark x1="81592" y1="90952" x2="81592" y2="90952"/>
                        <a14:foregroundMark x1="83582" y1="95000" x2="83582" y2="95000"/>
                        <a14:foregroundMark x1="83582" y1="95000" x2="83582" y2="95000"/>
                        <a14:foregroundMark x1="83831" y1="97381" x2="83831" y2="97381"/>
                        <a14:foregroundMark x1="83831" y1="97381" x2="83831" y2="97381"/>
                        <a14:foregroundMark x1="86318" y1="97381" x2="86318" y2="97381"/>
                        <a14:foregroundMark x1="86318" y1="97381" x2="86318" y2="97381"/>
                        <a14:foregroundMark x1="68159" y1="93571" x2="68159" y2="93571"/>
                        <a14:foregroundMark x1="68159" y1="93571" x2="68159" y2="93571"/>
                        <a14:foregroundMark x1="60448" y1="28333" x2="60448" y2="28333"/>
                      </a14:backgroundRemoval>
                    </a14:imgEffect>
                  </a14:imgLayer>
                </a14:imgProps>
              </a:ext>
              <a:ext uri="{28A0092B-C50C-407E-A947-70E740481C1C}">
                <a14:useLocalDpi xmlns:a14="http://schemas.microsoft.com/office/drawing/2010/main" val="0"/>
              </a:ext>
            </a:extLst>
          </a:blip>
          <a:stretch>
            <a:fillRect/>
          </a:stretch>
        </p:blipFill>
        <p:spPr>
          <a:xfrm>
            <a:off x="8696526" y="3028569"/>
            <a:ext cx="3429956" cy="3583536"/>
          </a:xfrm>
          <a:prstGeom prst="rect">
            <a:avLst/>
          </a:prstGeom>
          <a:ln>
            <a:noFill/>
          </a:ln>
          <a:effectLst/>
          <a:scene3d>
            <a:camera prst="orthographicFront">
              <a:rot lat="0" lon="0" rev="0"/>
            </a:camera>
            <a:lightRig rig="chilly" dir="t">
              <a:rot lat="0" lon="0" rev="18480000"/>
            </a:lightRig>
          </a:scene3d>
          <a:sp3d prstMaterial="clear">
            <a:bevelT h="63500"/>
          </a:sp3d>
        </p:spPr>
      </p:pic>
    </p:spTree>
    <p:extLst>
      <p:ext uri="{BB962C8B-B14F-4D97-AF65-F5344CB8AC3E}">
        <p14:creationId xmlns:p14="http://schemas.microsoft.com/office/powerpoint/2010/main" val="606793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microsoft.com/office/2007/relationships/hdphoto" Target="../media/hdphoto1.wdp"/><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ángulo 6"/>
          <p:cNvSpPr/>
          <p:nvPr userDrawn="1"/>
        </p:nvSpPr>
        <p:spPr>
          <a:xfrm>
            <a:off x="0" y="0"/>
            <a:ext cx="12192000" cy="1709159"/>
          </a:xfrm>
          <a:prstGeom prst="rect">
            <a:avLst/>
          </a:prstGeom>
          <a:solidFill>
            <a:srgbClr val="0070C0"/>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s-CO"/>
          </a:p>
        </p:txBody>
      </p:sp>
      <p:pic>
        <p:nvPicPr>
          <p:cNvPr id="8" name="Imagen 7"/>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179461" y="-8878"/>
            <a:ext cx="1734796" cy="1649671"/>
          </a:xfrm>
          <a:prstGeom prst="rect">
            <a:avLst/>
          </a:prstGeom>
        </p:spPr>
      </p:pic>
      <p:sp>
        <p:nvSpPr>
          <p:cNvPr id="9" name="CuadroTexto 8"/>
          <p:cNvSpPr txBox="1"/>
          <p:nvPr userDrawn="1"/>
        </p:nvSpPr>
        <p:spPr>
          <a:xfrm>
            <a:off x="1794617" y="129423"/>
            <a:ext cx="2726108" cy="497429"/>
          </a:xfrm>
          <a:prstGeom prst="rect">
            <a:avLst/>
          </a:prstGeom>
          <a:noFill/>
        </p:spPr>
        <p:txBody>
          <a:bodyPr wrap="square" rtlCol="0">
            <a:prstTxWarp prst="textPlain">
              <a:avLst/>
            </a:prstTxWarp>
            <a:spAutoFit/>
          </a:bodyPr>
          <a:lstStyle/>
          <a:p>
            <a:r>
              <a:rPr lang="es-CO">
                <a:solidFill>
                  <a:schemeClr val="accent1">
                    <a:lumMod val="40000"/>
                    <a:lumOff val="60000"/>
                  </a:schemeClr>
                </a:solidFill>
                <a:latin typeface="Adobe Garamond Pro Bold" panose="02020702060506020403" pitchFamily="18" charset="0"/>
              </a:rPr>
              <a:t>Especialización</a:t>
            </a:r>
          </a:p>
        </p:txBody>
      </p:sp>
      <p:sp>
        <p:nvSpPr>
          <p:cNvPr id="10" name="CuadroTexto 9"/>
          <p:cNvSpPr txBox="1"/>
          <p:nvPr userDrawn="1"/>
        </p:nvSpPr>
        <p:spPr>
          <a:xfrm>
            <a:off x="2203391" y="631291"/>
            <a:ext cx="3744000" cy="576000"/>
          </a:xfrm>
          <a:prstGeom prst="rect">
            <a:avLst/>
          </a:prstGeom>
          <a:noFill/>
        </p:spPr>
        <p:txBody>
          <a:bodyPr wrap="square" rtlCol="0">
            <a:prstTxWarp prst="textPlain">
              <a:avLst/>
            </a:prstTxWarp>
            <a:spAutoFit/>
          </a:bodyPr>
          <a:lstStyle/>
          <a:p>
            <a:r>
              <a:rPr lang="es-CO">
                <a:latin typeface="Adobe Garamond Pro Bold" panose="02020702060506020403" pitchFamily="18" charset="0"/>
              </a:rPr>
              <a:t>En  Ingeniería de Software</a:t>
            </a:r>
          </a:p>
        </p:txBody>
      </p:sp>
      <p:cxnSp>
        <p:nvCxnSpPr>
          <p:cNvPr id="11" name="Conector recto 10"/>
          <p:cNvCxnSpPr/>
          <p:nvPr userDrawn="1"/>
        </p:nvCxnSpPr>
        <p:spPr>
          <a:xfrm>
            <a:off x="3238856" y="1207291"/>
            <a:ext cx="8887626"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pic>
        <p:nvPicPr>
          <p:cNvPr id="12" name="Imagen 11"/>
          <p:cNvPicPr>
            <a:picLocks noChangeAspect="1"/>
          </p:cNvPicPr>
          <p:nvPr userDrawn="1"/>
        </p:nvPicPr>
        <p:blipFill>
          <a:blip r:embed="rId14">
            <a:duotone>
              <a:schemeClr val="accent5">
                <a:shade val="45000"/>
                <a:satMod val="135000"/>
              </a:schemeClr>
              <a:prstClr val="white"/>
            </a:duotone>
            <a:extLst>
              <a:ext uri="{BEBA8EAE-BF5A-486C-A8C5-ECC9F3942E4B}">
                <a14:imgProps xmlns:a14="http://schemas.microsoft.com/office/drawing/2010/main">
                  <a14:imgLayer r:embed="rId15">
                    <a14:imgEffect>
                      <a14:backgroundRemoval t="238" b="100000" l="12687" r="88060">
                        <a14:foregroundMark x1="50498" y1="9762" x2="50498" y2="9762"/>
                        <a14:foregroundMark x1="50746" y1="6190" x2="50746" y2="6190"/>
                        <a14:foregroundMark x1="50746" y1="6190" x2="50746" y2="6190"/>
                        <a14:foregroundMark x1="47761" y1="10714" x2="47761" y2="10714"/>
                        <a14:foregroundMark x1="50746" y1="22857" x2="50746" y2="22857"/>
                        <a14:foregroundMark x1="50746" y1="22857" x2="50746" y2="22857"/>
                        <a14:foregroundMark x1="48010" y1="18095" x2="48010" y2="18095"/>
                        <a14:foregroundMark x1="42040" y1="20238" x2="42040" y2="20238"/>
                        <a14:foregroundMark x1="61940" y1="19048" x2="61940" y2="19048"/>
                        <a14:foregroundMark x1="61443" y1="22619" x2="61443" y2="22619"/>
                        <a14:foregroundMark x1="62687" y1="16905" x2="62687" y2="16905"/>
                        <a14:foregroundMark x1="54975" y1="35714" x2="54975" y2="35714"/>
                        <a14:foregroundMark x1="50746" y1="40238" x2="50746" y2="40238"/>
                        <a14:foregroundMark x1="53731" y1="36429" x2="53731" y2="36429"/>
                        <a14:foregroundMark x1="53731" y1="36429" x2="53731" y2="36429"/>
                        <a14:foregroundMark x1="46766" y1="71667" x2="46766" y2="71667"/>
                        <a14:foregroundMark x1="46766" y1="71667" x2="46766" y2="71667"/>
                        <a14:foregroundMark x1="70149" y1="94286" x2="70149" y2="94286"/>
                        <a14:foregroundMark x1="70149" y1="94286" x2="70149" y2="94286"/>
                        <a14:foregroundMark x1="69154" y1="90476" x2="69154" y2="90476"/>
                        <a14:foregroundMark x1="69154" y1="90476" x2="69154" y2="90476"/>
                        <a14:foregroundMark x1="81592" y1="90952" x2="81592" y2="90952"/>
                        <a14:foregroundMark x1="81592" y1="90952" x2="81592" y2="90952"/>
                        <a14:foregroundMark x1="83582" y1="95000" x2="83582" y2="95000"/>
                        <a14:foregroundMark x1="83582" y1="95000" x2="83582" y2="95000"/>
                        <a14:foregroundMark x1="83831" y1="97381" x2="83831" y2="97381"/>
                        <a14:foregroundMark x1="83831" y1="97381" x2="83831" y2="97381"/>
                        <a14:foregroundMark x1="86318" y1="97381" x2="86318" y2="97381"/>
                        <a14:foregroundMark x1="86318" y1="97381" x2="86318" y2="97381"/>
                        <a14:foregroundMark x1="68159" y1="93571" x2="68159" y2="93571"/>
                        <a14:foregroundMark x1="68159" y1="93571" x2="68159" y2="93571"/>
                        <a14:foregroundMark x1="60448" y1="28333" x2="60448" y2="28333"/>
                      </a14:backgroundRemoval>
                    </a14:imgEffect>
                  </a14:imgLayer>
                </a14:imgProps>
              </a:ext>
              <a:ext uri="{28A0092B-C50C-407E-A947-70E740481C1C}">
                <a14:useLocalDpi xmlns:a14="http://schemas.microsoft.com/office/drawing/2010/main" val="0"/>
              </a:ext>
            </a:extLst>
          </a:blip>
          <a:stretch>
            <a:fillRect/>
          </a:stretch>
        </p:blipFill>
        <p:spPr>
          <a:xfrm>
            <a:off x="8696526" y="3028569"/>
            <a:ext cx="3429956" cy="3583536"/>
          </a:xfrm>
          <a:prstGeom prst="rect">
            <a:avLst/>
          </a:prstGeom>
          <a:ln>
            <a:noFill/>
          </a:ln>
          <a:effectLst/>
          <a:scene3d>
            <a:camera prst="orthographicFront">
              <a:rot lat="0" lon="0" rev="0"/>
            </a:camera>
            <a:lightRig rig="chilly" dir="t">
              <a:rot lat="0" lon="0" rev="18480000"/>
            </a:lightRig>
          </a:scene3d>
          <a:sp3d prstMaterial="clear">
            <a:bevelT h="63500"/>
          </a:sp3d>
        </p:spPr>
      </p:pic>
    </p:spTree>
    <p:extLst>
      <p:ext uri="{BB962C8B-B14F-4D97-AF65-F5344CB8AC3E}">
        <p14:creationId xmlns:p14="http://schemas.microsoft.com/office/powerpoint/2010/main" val="104936459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hyperlink" Target="https://udistritaleduco-my.sharepoint.com/:x:/r/personal/jsmarting_udistrital_edu_co/_layouts/15/Doc.aspx?sourcedoc=%7B695DC9B5-23CF-45C4-B41D-7604409E874A%7D&amp;file=Pruebas%20Funcionales-Proyecto%20Final%20Ingenier%C3%ADa%20de%20Software%202.xlsx&amp;action=default&amp;mobileredirect=true"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hyperlink" Target="https://github.com/johandelevopment/IngenieriaSoftwareUdistrital"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ítulo 2"/>
          <p:cNvSpPr>
            <a:spLocks noGrp="1"/>
          </p:cNvSpPr>
          <p:nvPr>
            <p:ph type="subTitle" idx="4294967295"/>
          </p:nvPr>
        </p:nvSpPr>
        <p:spPr>
          <a:xfrm>
            <a:off x="365760" y="2813447"/>
            <a:ext cx="1625669" cy="539353"/>
          </a:xfrm>
          <a:prstGeom prst="rect">
            <a:avLst/>
          </a:prstGeom>
        </p:spPr>
        <p:txBody>
          <a:bodyPr/>
          <a:lstStyle/>
          <a:p>
            <a:pPr marL="0" indent="0">
              <a:buNone/>
            </a:pPr>
            <a:r>
              <a:rPr lang="es-CO" b="1" err="1">
                <a:solidFill>
                  <a:schemeClr val="accent5">
                    <a:lumMod val="75000"/>
                  </a:schemeClr>
                </a:solidFill>
                <a:latin typeface="Kozuka Gothic Pro M" panose="020B0700000000000000" pitchFamily="34" charset="-128"/>
                <a:ea typeface="Kozuka Gothic Pro M" panose="020B0700000000000000" pitchFamily="34" charset="-128"/>
              </a:rPr>
              <a:t>Review</a:t>
            </a:r>
            <a:endParaRPr lang="es-CO" b="1">
              <a:solidFill>
                <a:schemeClr val="accent5">
                  <a:lumMod val="75000"/>
                </a:schemeClr>
              </a:solidFill>
              <a:latin typeface="Kozuka Gothic Pro M" panose="020B0700000000000000" pitchFamily="34" charset="-128"/>
              <a:ea typeface="Kozuka Gothic Pro M" panose="020B0700000000000000" pitchFamily="34" charset="-128"/>
            </a:endParaRPr>
          </a:p>
        </p:txBody>
      </p:sp>
      <p:sp>
        <p:nvSpPr>
          <p:cNvPr id="4" name="CuadroTexto 3"/>
          <p:cNvSpPr txBox="1"/>
          <p:nvPr/>
        </p:nvSpPr>
        <p:spPr>
          <a:xfrm>
            <a:off x="103517" y="2167116"/>
            <a:ext cx="11722723" cy="646331"/>
          </a:xfrm>
          <a:prstGeom prst="rect">
            <a:avLst/>
          </a:prstGeom>
          <a:noFill/>
        </p:spPr>
        <p:txBody>
          <a:bodyPr wrap="square" rtlCol="0">
            <a:spAutoFit/>
          </a:bodyPr>
          <a:lstStyle/>
          <a:p>
            <a:pPr algn="ctr"/>
            <a:r>
              <a:rPr lang="es-CO" sz="3600" b="0" i="0">
                <a:solidFill>
                  <a:srgbClr val="000000"/>
                </a:solidFill>
                <a:effectLst/>
                <a:highlight>
                  <a:srgbClr val="FFFFFF"/>
                </a:highlight>
                <a:latin typeface="Times New Roman" panose="02020603050405020304" pitchFamily="18" charset="0"/>
              </a:rPr>
              <a:t>Proyecto Final Ingeniería de Software II</a:t>
            </a:r>
            <a:endParaRPr lang="es-CO" sz="3600">
              <a:solidFill>
                <a:srgbClr val="002060"/>
              </a:solidFill>
              <a:latin typeface="Kozuka Gothic Pr6N B" panose="020B0800000000000000" pitchFamily="34" charset="-128"/>
              <a:ea typeface="Kozuka Gothic Pr6N B" panose="020B0800000000000000" pitchFamily="34" charset="-128"/>
            </a:endParaRPr>
          </a:p>
        </p:txBody>
      </p:sp>
      <p:sp>
        <p:nvSpPr>
          <p:cNvPr id="5" name="Subtítulo 2">
            <a:extLst>
              <a:ext uri="{FF2B5EF4-FFF2-40B4-BE49-F238E27FC236}">
                <a16:creationId xmlns:a16="http://schemas.microsoft.com/office/drawing/2014/main" id="{1D64D5F9-E08B-E323-CD02-6FE9A70B02CF}"/>
              </a:ext>
            </a:extLst>
          </p:cNvPr>
          <p:cNvSpPr txBox="1">
            <a:spLocks/>
          </p:cNvSpPr>
          <p:nvPr/>
        </p:nvSpPr>
        <p:spPr>
          <a:xfrm>
            <a:off x="1574732" y="3429000"/>
            <a:ext cx="6665754" cy="213930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s-CO" sz="2000">
                <a:solidFill>
                  <a:schemeClr val="accent5">
                    <a:lumMod val="75000"/>
                  </a:schemeClr>
                </a:solidFill>
                <a:latin typeface="Kozuka Gothic Pro M" panose="020B0700000000000000" pitchFamily="34" charset="-128"/>
                <a:ea typeface="Kozuka Gothic Pro M" panose="020B0700000000000000" pitchFamily="34" charset="-128"/>
              </a:rPr>
              <a:t>PRESENTA:</a:t>
            </a:r>
          </a:p>
          <a:p>
            <a:pPr marL="0" indent="0">
              <a:buFont typeface="Arial" panose="020B0604020202020204" pitchFamily="34" charset="0"/>
              <a:buNone/>
            </a:pPr>
            <a:r>
              <a:rPr lang="es-CO" sz="2000">
                <a:solidFill>
                  <a:schemeClr val="accent5">
                    <a:lumMod val="75000"/>
                  </a:schemeClr>
                </a:solidFill>
                <a:latin typeface="Kozuka Gothic Pro M" panose="020B0700000000000000" pitchFamily="34" charset="-128"/>
                <a:ea typeface="Kozuka Gothic Pro M" panose="020B0700000000000000" pitchFamily="34" charset="-128"/>
              </a:rPr>
              <a:t>Johan Martin 			Alejandra Castillo   </a:t>
            </a:r>
          </a:p>
          <a:p>
            <a:pPr marL="0" indent="0">
              <a:buFont typeface="Arial" panose="020B0604020202020204" pitchFamily="34" charset="0"/>
              <a:buNone/>
            </a:pPr>
            <a:r>
              <a:rPr lang="es-CO" sz="2000">
                <a:solidFill>
                  <a:schemeClr val="accent5">
                    <a:lumMod val="75000"/>
                  </a:schemeClr>
                </a:solidFill>
                <a:latin typeface="Kozuka Gothic Pro M" panose="020B0700000000000000" pitchFamily="34" charset="-128"/>
                <a:ea typeface="Kozuka Gothic Pro M" panose="020B0700000000000000" pitchFamily="34" charset="-128"/>
              </a:rPr>
              <a:t>Edison Sánchez		Giancarlo Chacón</a:t>
            </a:r>
          </a:p>
          <a:p>
            <a:pPr marL="0" indent="0">
              <a:buFont typeface="Arial" panose="020B0604020202020204" pitchFamily="34" charset="0"/>
              <a:buNone/>
            </a:pPr>
            <a:r>
              <a:rPr lang="es-CO" sz="2000">
                <a:solidFill>
                  <a:schemeClr val="accent5">
                    <a:lumMod val="75000"/>
                  </a:schemeClr>
                </a:solidFill>
                <a:latin typeface="Kozuka Gothic Pro M" panose="020B0700000000000000" pitchFamily="34" charset="-128"/>
                <a:ea typeface="Kozuka Gothic Pro M" panose="020B0700000000000000" pitchFamily="34" charset="-128"/>
              </a:rPr>
              <a:t>Johan Fornari			José Pardo</a:t>
            </a:r>
          </a:p>
          <a:p>
            <a:pPr marL="0" indent="0">
              <a:buFont typeface="Arial" panose="020B0604020202020204" pitchFamily="34" charset="0"/>
              <a:buNone/>
            </a:pPr>
            <a:r>
              <a:rPr lang="es-CO" sz="2000">
                <a:solidFill>
                  <a:schemeClr val="accent5">
                    <a:lumMod val="75000"/>
                  </a:schemeClr>
                </a:solidFill>
                <a:latin typeface="Kozuka Gothic Pro M" panose="020B0700000000000000" pitchFamily="34" charset="-128"/>
                <a:ea typeface="Kozuka Gothic Pro M" panose="020B0700000000000000" pitchFamily="34" charset="-128"/>
              </a:rPr>
              <a:t>Camilo Niño</a:t>
            </a:r>
          </a:p>
          <a:p>
            <a:pPr marL="0" indent="0">
              <a:buFont typeface="Arial" panose="020B0604020202020204" pitchFamily="34" charset="0"/>
              <a:buNone/>
            </a:pPr>
            <a:endParaRPr lang="es-CO" sz="2000">
              <a:solidFill>
                <a:schemeClr val="accent5">
                  <a:lumMod val="75000"/>
                </a:schemeClr>
              </a:solidFill>
              <a:latin typeface="Kozuka Gothic Pro M" panose="020B0700000000000000" pitchFamily="34" charset="-128"/>
              <a:ea typeface="Kozuka Gothic Pro M" panose="020B0700000000000000" pitchFamily="34" charset="-128"/>
            </a:endParaRPr>
          </a:p>
          <a:p>
            <a:pPr marL="0" indent="0">
              <a:buFont typeface="Arial" panose="020B0604020202020204" pitchFamily="34" charset="0"/>
              <a:buNone/>
            </a:pPr>
            <a:r>
              <a:rPr lang="es-CO" sz="2000">
                <a:solidFill>
                  <a:schemeClr val="accent5">
                    <a:lumMod val="75000"/>
                  </a:schemeClr>
                </a:solidFill>
                <a:latin typeface="Kozuka Gothic Pro M" panose="020B0700000000000000" pitchFamily="34" charset="-128"/>
                <a:ea typeface="Kozuka Gothic Pro M" panose="020B0700000000000000" pitchFamily="34" charset="-128"/>
              </a:rPr>
              <a:t>PO: Jonathan Vanegas</a:t>
            </a:r>
          </a:p>
        </p:txBody>
      </p:sp>
    </p:spTree>
    <p:extLst>
      <p:ext uri="{BB962C8B-B14F-4D97-AF65-F5344CB8AC3E}">
        <p14:creationId xmlns:p14="http://schemas.microsoft.com/office/powerpoint/2010/main" val="28889906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p:cNvSpPr txBox="1"/>
          <p:nvPr/>
        </p:nvSpPr>
        <p:spPr>
          <a:xfrm>
            <a:off x="4520571" y="2021046"/>
            <a:ext cx="6648934" cy="646331"/>
          </a:xfrm>
          <a:prstGeom prst="rect">
            <a:avLst/>
          </a:prstGeom>
          <a:noFill/>
        </p:spPr>
        <p:txBody>
          <a:bodyPr wrap="square" rtlCol="0">
            <a:spAutoFit/>
          </a:bodyPr>
          <a:lstStyle/>
          <a:p>
            <a:pPr algn="r"/>
            <a:r>
              <a:rPr lang="es-CO" sz="3600">
                <a:solidFill>
                  <a:srgbClr val="002060"/>
                </a:solidFill>
                <a:latin typeface="Kozuka Gothic Pr6N B" panose="020B0800000000000000" pitchFamily="34" charset="-128"/>
                <a:ea typeface="Kozuka Gothic Pr6N B" panose="020B0800000000000000" pitchFamily="34" charset="-128"/>
              </a:rPr>
              <a:t>GESTIÓN DE LA SEGURIDAD</a:t>
            </a:r>
          </a:p>
        </p:txBody>
      </p:sp>
      <p:cxnSp>
        <p:nvCxnSpPr>
          <p:cNvPr id="7" name="Conector recto 6"/>
          <p:cNvCxnSpPr/>
          <p:nvPr/>
        </p:nvCxnSpPr>
        <p:spPr>
          <a:xfrm flipV="1">
            <a:off x="4948015" y="2572284"/>
            <a:ext cx="5794049" cy="51275"/>
          </a:xfrm>
          <a:prstGeom prst="line">
            <a:avLst/>
          </a:prstGeom>
          <a:ln w="22225" cmpd="dbl">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Conector recto 7"/>
          <p:cNvCxnSpPr/>
          <p:nvPr/>
        </p:nvCxnSpPr>
        <p:spPr>
          <a:xfrm flipV="1">
            <a:off x="4948014" y="2641740"/>
            <a:ext cx="5794049" cy="51275"/>
          </a:xfrm>
          <a:prstGeom prst="line">
            <a:avLst/>
          </a:prstGeom>
          <a:ln w="22225" cmpd="dbl">
            <a:solidFill>
              <a:schemeClr val="tx1"/>
            </a:solidFill>
          </a:ln>
        </p:spPr>
        <p:style>
          <a:lnRef idx="1">
            <a:schemeClr val="accent1"/>
          </a:lnRef>
          <a:fillRef idx="0">
            <a:schemeClr val="accent1"/>
          </a:fillRef>
          <a:effectRef idx="0">
            <a:schemeClr val="accent1"/>
          </a:effectRef>
          <a:fontRef idx="minor">
            <a:schemeClr val="tx1"/>
          </a:fontRef>
        </p:style>
      </p:cxnSp>
      <p:sp>
        <p:nvSpPr>
          <p:cNvPr id="2" name="CuadroTexto 1">
            <a:extLst>
              <a:ext uri="{FF2B5EF4-FFF2-40B4-BE49-F238E27FC236}">
                <a16:creationId xmlns:a16="http://schemas.microsoft.com/office/drawing/2014/main" id="{0AFBFCBA-60EF-E6F8-A480-683C3F501CFC}"/>
              </a:ext>
            </a:extLst>
          </p:cNvPr>
          <p:cNvSpPr txBox="1"/>
          <p:nvPr/>
        </p:nvSpPr>
        <p:spPr>
          <a:xfrm>
            <a:off x="689020" y="3200400"/>
            <a:ext cx="8195256" cy="310854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s-ES" sz="2000" b="1"/>
              <a:t>Control de Accesos según la Norma ISO 27002</a:t>
            </a:r>
            <a:endParaRPr lang="es-ES" sz="2000" b="1">
              <a:cs typeface="Calibri"/>
            </a:endParaRPr>
          </a:p>
          <a:p>
            <a:pPr algn="just"/>
            <a:endParaRPr lang="es-CO" sz="2000">
              <a:cs typeface="Calibri"/>
            </a:endParaRPr>
          </a:p>
          <a:p>
            <a:pPr algn="just"/>
            <a:r>
              <a:rPr lang="es-ES" sz="2000"/>
              <a:t>La</a:t>
            </a:r>
            <a:r>
              <a:rPr lang="es-ES" sz="2000">
                <a:cs typeface="Calibri"/>
              </a:rPr>
              <a:t> Política ISO/IEC 27002</a:t>
            </a:r>
            <a:r>
              <a:rPr lang="es-ES" sz="2000"/>
              <a:t>, </a:t>
            </a:r>
            <a:r>
              <a:rPr lang="es-ES" sz="2000">
                <a:cs typeface="Calibri"/>
              </a:rPr>
              <a:t>también conocida como la Norma Internacional de Seguridad </a:t>
            </a:r>
            <a:r>
              <a:rPr lang="es-ES" sz="2000"/>
              <a:t>de la </a:t>
            </a:r>
            <a:r>
              <a:rPr lang="es-ES" sz="2000">
                <a:cs typeface="Calibri"/>
              </a:rPr>
              <a:t>Información, proporciona un conjunto de controles y buenas prácticas para garantizar la seguridad de la información dentro de una organización. Estos controles abordan una amplia gama de áreas, incluyendo la gestión de activos, la seguridad física, la gestión de riesgos y, crucialmente, los controles de acceso.</a:t>
            </a:r>
            <a:endParaRPr lang="es-ES" sz="2000"/>
          </a:p>
          <a:p>
            <a:pPr algn="just"/>
            <a:endParaRPr lang="es-ES">
              <a:cs typeface="Calibri"/>
            </a:endParaRPr>
          </a:p>
          <a:p>
            <a:pPr algn="just"/>
            <a:endParaRPr lang="es-ES">
              <a:cs typeface="Calibri"/>
            </a:endParaRPr>
          </a:p>
        </p:txBody>
      </p:sp>
    </p:spTree>
    <p:extLst>
      <p:ext uri="{BB962C8B-B14F-4D97-AF65-F5344CB8AC3E}">
        <p14:creationId xmlns:p14="http://schemas.microsoft.com/office/powerpoint/2010/main" val="35340206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p:cNvSpPr txBox="1"/>
          <p:nvPr/>
        </p:nvSpPr>
        <p:spPr>
          <a:xfrm>
            <a:off x="4520571" y="2021046"/>
            <a:ext cx="6648934" cy="646331"/>
          </a:xfrm>
          <a:prstGeom prst="rect">
            <a:avLst/>
          </a:prstGeom>
          <a:noFill/>
        </p:spPr>
        <p:txBody>
          <a:bodyPr wrap="square" rtlCol="0">
            <a:spAutoFit/>
          </a:bodyPr>
          <a:lstStyle/>
          <a:p>
            <a:pPr algn="r"/>
            <a:r>
              <a:rPr lang="es-CO" sz="3600">
                <a:solidFill>
                  <a:srgbClr val="002060"/>
                </a:solidFill>
                <a:latin typeface="Kozuka Gothic Pr6N B" panose="020B0800000000000000" pitchFamily="34" charset="-128"/>
                <a:ea typeface="Kozuka Gothic Pr6N B" panose="020B0800000000000000" pitchFamily="34" charset="-128"/>
              </a:rPr>
              <a:t>GESTIÓN DE LA SEGURIDAD</a:t>
            </a:r>
          </a:p>
        </p:txBody>
      </p:sp>
      <p:cxnSp>
        <p:nvCxnSpPr>
          <p:cNvPr id="7" name="Conector recto 6"/>
          <p:cNvCxnSpPr/>
          <p:nvPr/>
        </p:nvCxnSpPr>
        <p:spPr>
          <a:xfrm flipV="1">
            <a:off x="4948015" y="2572284"/>
            <a:ext cx="5794049" cy="51275"/>
          </a:xfrm>
          <a:prstGeom prst="line">
            <a:avLst/>
          </a:prstGeom>
          <a:ln w="22225" cmpd="dbl">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Conector recto 7"/>
          <p:cNvCxnSpPr/>
          <p:nvPr/>
        </p:nvCxnSpPr>
        <p:spPr>
          <a:xfrm flipV="1">
            <a:off x="4948014" y="2641740"/>
            <a:ext cx="5794049" cy="51275"/>
          </a:xfrm>
          <a:prstGeom prst="line">
            <a:avLst/>
          </a:prstGeom>
          <a:ln w="22225" cmpd="dbl">
            <a:solidFill>
              <a:schemeClr val="tx1"/>
            </a:solidFill>
          </a:ln>
        </p:spPr>
        <p:style>
          <a:lnRef idx="1">
            <a:schemeClr val="accent1"/>
          </a:lnRef>
          <a:fillRef idx="0">
            <a:schemeClr val="accent1"/>
          </a:fillRef>
          <a:effectRef idx="0">
            <a:schemeClr val="accent1"/>
          </a:effectRef>
          <a:fontRef idx="minor">
            <a:schemeClr val="tx1"/>
          </a:fontRef>
        </p:style>
      </p:cxnSp>
      <p:sp>
        <p:nvSpPr>
          <p:cNvPr id="2" name="CuadroTexto 1">
            <a:extLst>
              <a:ext uri="{FF2B5EF4-FFF2-40B4-BE49-F238E27FC236}">
                <a16:creationId xmlns:a16="http://schemas.microsoft.com/office/drawing/2014/main" id="{0AFBFCBA-60EF-E6F8-A480-683C3F501CFC}"/>
              </a:ext>
            </a:extLst>
          </p:cNvPr>
          <p:cNvSpPr txBox="1"/>
          <p:nvPr/>
        </p:nvSpPr>
        <p:spPr>
          <a:xfrm>
            <a:off x="699752" y="2975020"/>
            <a:ext cx="8485030" cy="37240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endParaRPr lang="es-ES" b="1">
              <a:cs typeface="Calibri"/>
            </a:endParaRPr>
          </a:p>
          <a:p>
            <a:pPr algn="just"/>
            <a:r>
              <a:rPr lang="es-ES" sz="2000"/>
              <a:t>A continuación, se presentan herramientas utilizadas en donde se aborda el control de acceso: </a:t>
            </a:r>
            <a:endParaRPr lang="es-ES" sz="2000">
              <a:cs typeface="Calibri"/>
            </a:endParaRPr>
          </a:p>
          <a:p>
            <a:pPr algn="just"/>
            <a:endParaRPr lang="es-ES" sz="2000">
              <a:cs typeface="Calibri"/>
            </a:endParaRPr>
          </a:p>
          <a:p>
            <a:pPr algn="just"/>
            <a:r>
              <a:rPr lang="es-ES" sz="2000">
                <a:latin typeface="Arial"/>
                <a:cs typeface="Arial"/>
              </a:rPr>
              <a:t>•</a:t>
            </a:r>
            <a:r>
              <a:rPr lang="es-ES" sz="2000" b="1">
                <a:cs typeface="Calibri"/>
              </a:rPr>
              <a:t>GitHub</a:t>
            </a:r>
            <a:r>
              <a:rPr lang="es-ES" sz="2000">
                <a:cs typeface="Calibri"/>
              </a:rPr>
              <a:t>: Almacenado de información correspondiente al proyecto y entrega de acceso a la totalidad de integrantes del equipo de trabajo para cargar información.</a:t>
            </a:r>
          </a:p>
          <a:p>
            <a:pPr algn="just"/>
            <a:r>
              <a:rPr lang="es-ES" sz="2000">
                <a:latin typeface="Arial"/>
                <a:cs typeface="Arial"/>
              </a:rPr>
              <a:t>•</a:t>
            </a:r>
            <a:r>
              <a:rPr lang="es-ES" sz="2000" b="1">
                <a:cs typeface="Calibri"/>
              </a:rPr>
              <a:t>AWS</a:t>
            </a:r>
            <a:r>
              <a:rPr lang="es-ES" sz="2000">
                <a:cs typeface="Calibri"/>
              </a:rPr>
              <a:t>: Plataforma de configuración de recursos con acceso exclusivo para Ingeniero de seguridad.</a:t>
            </a:r>
          </a:p>
          <a:p>
            <a:pPr algn="just"/>
            <a:r>
              <a:rPr lang="es-ES" sz="2000">
                <a:latin typeface="Arial"/>
                <a:cs typeface="Arial"/>
              </a:rPr>
              <a:t>•</a:t>
            </a:r>
            <a:r>
              <a:rPr lang="es-ES" sz="2000" b="1">
                <a:cs typeface="Calibri"/>
              </a:rPr>
              <a:t>AWS Transfer </a:t>
            </a:r>
            <a:r>
              <a:rPr lang="es-ES" sz="2000" b="1" err="1">
                <a:cs typeface="Calibri"/>
              </a:rPr>
              <a:t>Family</a:t>
            </a:r>
            <a:r>
              <a:rPr lang="es-ES" sz="2000">
                <a:cs typeface="Calibri"/>
              </a:rPr>
              <a:t>: Transferencia de certificados y </a:t>
            </a:r>
            <a:r>
              <a:rPr lang="es-ES" sz="2000" err="1">
                <a:cs typeface="Calibri"/>
              </a:rPr>
              <a:t>Endpoints</a:t>
            </a:r>
            <a:r>
              <a:rPr lang="es-ES" sz="2000">
                <a:cs typeface="Calibri"/>
              </a:rPr>
              <a:t> mediante protocolo SFTP. Se entregan credenciales de acceso a Ingenieros de desarrollo.</a:t>
            </a:r>
            <a:endParaRPr lang="es-ES" sz="2000"/>
          </a:p>
          <a:p>
            <a:pPr algn="just"/>
            <a:endParaRPr lang="es-ES">
              <a:cs typeface="Calibri"/>
            </a:endParaRPr>
          </a:p>
        </p:txBody>
      </p:sp>
    </p:spTree>
    <p:extLst>
      <p:ext uri="{BB962C8B-B14F-4D97-AF65-F5344CB8AC3E}">
        <p14:creationId xmlns:p14="http://schemas.microsoft.com/office/powerpoint/2010/main" val="15730099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p:cNvSpPr txBox="1"/>
          <p:nvPr/>
        </p:nvSpPr>
        <p:spPr>
          <a:xfrm>
            <a:off x="6923313" y="2016807"/>
            <a:ext cx="3938391" cy="646331"/>
          </a:xfrm>
          <a:prstGeom prst="rect">
            <a:avLst/>
          </a:prstGeom>
          <a:noFill/>
        </p:spPr>
        <p:txBody>
          <a:bodyPr wrap="square" rtlCol="0">
            <a:spAutoFit/>
          </a:bodyPr>
          <a:lstStyle/>
          <a:p>
            <a:pPr algn="r"/>
            <a:r>
              <a:rPr lang="es-CO" sz="3600">
                <a:solidFill>
                  <a:srgbClr val="002060"/>
                </a:solidFill>
                <a:latin typeface="Kozuka Gothic Pr6N B" panose="020B0800000000000000" pitchFamily="34" charset="-128"/>
                <a:ea typeface="Kozuka Gothic Pr6N B" panose="020B0800000000000000" pitchFamily="34" charset="-128"/>
              </a:rPr>
              <a:t>ARQUITECTURA</a:t>
            </a:r>
          </a:p>
        </p:txBody>
      </p:sp>
      <p:cxnSp>
        <p:nvCxnSpPr>
          <p:cNvPr id="7" name="Conector recto 6"/>
          <p:cNvCxnSpPr/>
          <p:nvPr/>
        </p:nvCxnSpPr>
        <p:spPr>
          <a:xfrm flipV="1">
            <a:off x="4948015" y="2572284"/>
            <a:ext cx="5794049" cy="51275"/>
          </a:xfrm>
          <a:prstGeom prst="line">
            <a:avLst/>
          </a:prstGeom>
          <a:ln w="22225" cmpd="dbl">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Conector recto 7"/>
          <p:cNvCxnSpPr/>
          <p:nvPr/>
        </p:nvCxnSpPr>
        <p:spPr>
          <a:xfrm flipV="1">
            <a:off x="4948014" y="2641740"/>
            <a:ext cx="5794049" cy="51275"/>
          </a:xfrm>
          <a:prstGeom prst="line">
            <a:avLst/>
          </a:prstGeom>
          <a:ln w="22225" cmpd="dbl">
            <a:solidFill>
              <a:schemeClr val="tx1"/>
            </a:solidFill>
          </a:ln>
        </p:spPr>
        <p:style>
          <a:lnRef idx="1">
            <a:schemeClr val="accent1"/>
          </a:lnRef>
          <a:fillRef idx="0">
            <a:schemeClr val="accent1"/>
          </a:fillRef>
          <a:effectRef idx="0">
            <a:schemeClr val="accent1"/>
          </a:effectRef>
          <a:fontRef idx="minor">
            <a:schemeClr val="tx1"/>
          </a:fontRef>
        </p:style>
      </p:cxnSp>
      <p:pic>
        <p:nvPicPr>
          <p:cNvPr id="2" name="Imagen 1" descr="Diagrama&#10;&#10;Descripción generada automáticamente">
            <a:extLst>
              <a:ext uri="{FF2B5EF4-FFF2-40B4-BE49-F238E27FC236}">
                <a16:creationId xmlns:a16="http://schemas.microsoft.com/office/drawing/2014/main" id="{ACC5074C-3293-CD47-2529-E23CBE2AB143}"/>
              </a:ext>
            </a:extLst>
          </p:cNvPr>
          <p:cNvPicPr>
            <a:picLocks noChangeAspect="1"/>
          </p:cNvPicPr>
          <p:nvPr/>
        </p:nvPicPr>
        <p:blipFill>
          <a:blip r:embed="rId2"/>
          <a:stretch>
            <a:fillRect/>
          </a:stretch>
        </p:blipFill>
        <p:spPr>
          <a:xfrm>
            <a:off x="1628258" y="3245787"/>
            <a:ext cx="5501893" cy="2891125"/>
          </a:xfrm>
          <a:prstGeom prst="rect">
            <a:avLst/>
          </a:prstGeom>
        </p:spPr>
      </p:pic>
      <p:sp>
        <p:nvSpPr>
          <p:cNvPr id="3" name="CuadroTexto 2">
            <a:extLst>
              <a:ext uri="{FF2B5EF4-FFF2-40B4-BE49-F238E27FC236}">
                <a16:creationId xmlns:a16="http://schemas.microsoft.com/office/drawing/2014/main" id="{E7DF1E34-8FC3-BCF9-E0D8-18376B6289D6}"/>
              </a:ext>
            </a:extLst>
          </p:cNvPr>
          <p:cNvSpPr txBox="1"/>
          <p:nvPr/>
        </p:nvSpPr>
        <p:spPr>
          <a:xfrm>
            <a:off x="1763061" y="2729090"/>
            <a:ext cx="162365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a:ea typeface="Calibri"/>
                <a:cs typeface="Calibri"/>
              </a:rPr>
              <a:t>Dispositivo IoT</a:t>
            </a:r>
            <a:endParaRPr lang="es-ES"/>
          </a:p>
        </p:txBody>
      </p:sp>
    </p:spTree>
    <p:extLst>
      <p:ext uri="{BB962C8B-B14F-4D97-AF65-F5344CB8AC3E}">
        <p14:creationId xmlns:p14="http://schemas.microsoft.com/office/powerpoint/2010/main" val="41640043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p:cNvSpPr txBox="1"/>
          <p:nvPr/>
        </p:nvSpPr>
        <p:spPr>
          <a:xfrm>
            <a:off x="6923313" y="2016807"/>
            <a:ext cx="3938391" cy="646331"/>
          </a:xfrm>
          <a:prstGeom prst="rect">
            <a:avLst/>
          </a:prstGeom>
          <a:noFill/>
        </p:spPr>
        <p:txBody>
          <a:bodyPr wrap="square" rtlCol="0">
            <a:spAutoFit/>
          </a:bodyPr>
          <a:lstStyle/>
          <a:p>
            <a:pPr algn="r"/>
            <a:r>
              <a:rPr lang="es-CO" sz="3600">
                <a:solidFill>
                  <a:srgbClr val="002060"/>
                </a:solidFill>
                <a:latin typeface="Kozuka Gothic Pr6N B" panose="020B0800000000000000" pitchFamily="34" charset="-128"/>
                <a:ea typeface="Kozuka Gothic Pr6N B" panose="020B0800000000000000" pitchFamily="34" charset="-128"/>
              </a:rPr>
              <a:t>ARQUITECTURA</a:t>
            </a:r>
          </a:p>
        </p:txBody>
      </p:sp>
      <p:cxnSp>
        <p:nvCxnSpPr>
          <p:cNvPr id="7" name="Conector recto 6"/>
          <p:cNvCxnSpPr/>
          <p:nvPr/>
        </p:nvCxnSpPr>
        <p:spPr>
          <a:xfrm flipV="1">
            <a:off x="4948015" y="2572284"/>
            <a:ext cx="5794049" cy="51275"/>
          </a:xfrm>
          <a:prstGeom prst="line">
            <a:avLst/>
          </a:prstGeom>
          <a:ln w="22225" cmpd="dbl">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Conector recto 7"/>
          <p:cNvCxnSpPr/>
          <p:nvPr/>
        </p:nvCxnSpPr>
        <p:spPr>
          <a:xfrm flipV="1">
            <a:off x="4948014" y="2641740"/>
            <a:ext cx="5794049" cy="51275"/>
          </a:xfrm>
          <a:prstGeom prst="line">
            <a:avLst/>
          </a:prstGeom>
          <a:ln w="22225" cmpd="dbl">
            <a:solidFill>
              <a:schemeClr val="tx1"/>
            </a:solidFill>
          </a:ln>
        </p:spPr>
        <p:style>
          <a:lnRef idx="1">
            <a:schemeClr val="accent1"/>
          </a:lnRef>
          <a:fillRef idx="0">
            <a:schemeClr val="accent1"/>
          </a:fillRef>
          <a:effectRef idx="0">
            <a:schemeClr val="accent1"/>
          </a:effectRef>
          <a:fontRef idx="minor">
            <a:schemeClr val="tx1"/>
          </a:fontRef>
        </p:style>
      </p:cxnSp>
      <p:pic>
        <p:nvPicPr>
          <p:cNvPr id="2" name="Imagen 1" descr="Diagrama&#10;&#10;Descripción generada automáticamente">
            <a:extLst>
              <a:ext uri="{FF2B5EF4-FFF2-40B4-BE49-F238E27FC236}">
                <a16:creationId xmlns:a16="http://schemas.microsoft.com/office/drawing/2014/main" id="{55B615EE-55A2-2B30-CFE4-324B7A1A1F4A}"/>
              </a:ext>
            </a:extLst>
          </p:cNvPr>
          <p:cNvPicPr>
            <a:picLocks noChangeAspect="1"/>
          </p:cNvPicPr>
          <p:nvPr/>
        </p:nvPicPr>
        <p:blipFill>
          <a:blip r:embed="rId2"/>
          <a:stretch>
            <a:fillRect/>
          </a:stretch>
        </p:blipFill>
        <p:spPr>
          <a:xfrm>
            <a:off x="981305" y="3354006"/>
            <a:ext cx="7291560" cy="3087822"/>
          </a:xfrm>
          <a:prstGeom prst="rect">
            <a:avLst/>
          </a:prstGeom>
        </p:spPr>
      </p:pic>
      <p:sp>
        <p:nvSpPr>
          <p:cNvPr id="5" name="CuadroTexto 4">
            <a:extLst>
              <a:ext uri="{FF2B5EF4-FFF2-40B4-BE49-F238E27FC236}">
                <a16:creationId xmlns:a16="http://schemas.microsoft.com/office/drawing/2014/main" id="{A97C0109-FA29-3B6B-48A9-CBEE6D75C55F}"/>
              </a:ext>
            </a:extLst>
          </p:cNvPr>
          <p:cNvSpPr txBox="1"/>
          <p:nvPr/>
        </p:nvSpPr>
        <p:spPr>
          <a:xfrm>
            <a:off x="982700" y="2811716"/>
            <a:ext cx="225712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a:ea typeface="Calibri"/>
                <a:cs typeface="Calibri"/>
              </a:rPr>
              <a:t>Objeto AWS </a:t>
            </a:r>
            <a:r>
              <a:rPr lang="es-ES" err="1">
                <a:ea typeface="Calibri"/>
                <a:cs typeface="Calibri"/>
              </a:rPr>
              <a:t>IoT</a:t>
            </a:r>
            <a:r>
              <a:rPr lang="es-ES">
                <a:ea typeface="Calibri"/>
                <a:cs typeface="Calibri"/>
              </a:rPr>
              <a:t> Core</a:t>
            </a:r>
            <a:endParaRPr lang="es-ES"/>
          </a:p>
        </p:txBody>
      </p:sp>
    </p:spTree>
    <p:extLst>
      <p:ext uri="{BB962C8B-B14F-4D97-AF65-F5344CB8AC3E}">
        <p14:creationId xmlns:p14="http://schemas.microsoft.com/office/powerpoint/2010/main" val="33931320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p:cNvSpPr txBox="1"/>
          <p:nvPr/>
        </p:nvSpPr>
        <p:spPr>
          <a:xfrm>
            <a:off x="6923313" y="2016807"/>
            <a:ext cx="3938391" cy="646331"/>
          </a:xfrm>
          <a:prstGeom prst="rect">
            <a:avLst/>
          </a:prstGeom>
          <a:noFill/>
        </p:spPr>
        <p:txBody>
          <a:bodyPr wrap="square" rtlCol="0">
            <a:spAutoFit/>
          </a:bodyPr>
          <a:lstStyle/>
          <a:p>
            <a:pPr algn="r"/>
            <a:r>
              <a:rPr lang="es-CO" sz="3600">
                <a:solidFill>
                  <a:srgbClr val="002060"/>
                </a:solidFill>
                <a:latin typeface="Kozuka Gothic Pr6N B" panose="020B0800000000000000" pitchFamily="34" charset="-128"/>
                <a:ea typeface="Kozuka Gothic Pr6N B" panose="020B0800000000000000" pitchFamily="34" charset="-128"/>
              </a:rPr>
              <a:t>ARQUITECTURA</a:t>
            </a:r>
          </a:p>
        </p:txBody>
      </p:sp>
      <p:cxnSp>
        <p:nvCxnSpPr>
          <p:cNvPr id="7" name="Conector recto 6"/>
          <p:cNvCxnSpPr/>
          <p:nvPr/>
        </p:nvCxnSpPr>
        <p:spPr>
          <a:xfrm flipV="1">
            <a:off x="4948015" y="2572284"/>
            <a:ext cx="5794049" cy="51275"/>
          </a:xfrm>
          <a:prstGeom prst="line">
            <a:avLst/>
          </a:prstGeom>
          <a:ln w="22225" cmpd="dbl">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Conector recto 7"/>
          <p:cNvCxnSpPr/>
          <p:nvPr/>
        </p:nvCxnSpPr>
        <p:spPr>
          <a:xfrm flipV="1">
            <a:off x="4948014" y="2641740"/>
            <a:ext cx="5794049" cy="51275"/>
          </a:xfrm>
          <a:prstGeom prst="line">
            <a:avLst/>
          </a:prstGeom>
          <a:ln w="22225" cmpd="dbl">
            <a:solidFill>
              <a:schemeClr val="tx1"/>
            </a:solidFill>
          </a:ln>
        </p:spPr>
        <p:style>
          <a:lnRef idx="1">
            <a:schemeClr val="accent1"/>
          </a:lnRef>
          <a:fillRef idx="0">
            <a:schemeClr val="accent1"/>
          </a:fillRef>
          <a:effectRef idx="0">
            <a:schemeClr val="accent1"/>
          </a:effectRef>
          <a:fontRef idx="minor">
            <a:schemeClr val="tx1"/>
          </a:fontRef>
        </p:style>
      </p:cxnSp>
      <p:sp>
        <p:nvSpPr>
          <p:cNvPr id="5" name="CuadroTexto 4">
            <a:extLst>
              <a:ext uri="{FF2B5EF4-FFF2-40B4-BE49-F238E27FC236}">
                <a16:creationId xmlns:a16="http://schemas.microsoft.com/office/drawing/2014/main" id="{A97C0109-FA29-3B6B-48A9-CBEE6D75C55F}"/>
              </a:ext>
            </a:extLst>
          </p:cNvPr>
          <p:cNvSpPr txBox="1"/>
          <p:nvPr/>
        </p:nvSpPr>
        <p:spPr>
          <a:xfrm>
            <a:off x="578749" y="2527114"/>
            <a:ext cx="225712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a:ea typeface="Calibri"/>
                <a:cs typeface="Calibri"/>
              </a:rPr>
              <a:t>Aplicación Móvil </a:t>
            </a:r>
            <a:endParaRPr lang="es-ES"/>
          </a:p>
        </p:txBody>
      </p:sp>
      <p:pic>
        <p:nvPicPr>
          <p:cNvPr id="3" name="Imagen 2" descr="Diagrama&#10;&#10;Descripción generada automáticamente">
            <a:extLst>
              <a:ext uri="{FF2B5EF4-FFF2-40B4-BE49-F238E27FC236}">
                <a16:creationId xmlns:a16="http://schemas.microsoft.com/office/drawing/2014/main" id="{569CCA9F-BF77-FBF3-A024-E2AB5E5E2F1C}"/>
              </a:ext>
            </a:extLst>
          </p:cNvPr>
          <p:cNvPicPr>
            <a:picLocks noChangeAspect="1"/>
          </p:cNvPicPr>
          <p:nvPr/>
        </p:nvPicPr>
        <p:blipFill>
          <a:blip r:embed="rId2"/>
          <a:stretch>
            <a:fillRect/>
          </a:stretch>
        </p:blipFill>
        <p:spPr>
          <a:xfrm>
            <a:off x="579189" y="3032565"/>
            <a:ext cx="6342273" cy="3381835"/>
          </a:xfrm>
          <a:prstGeom prst="rect">
            <a:avLst/>
          </a:prstGeom>
        </p:spPr>
      </p:pic>
    </p:spTree>
    <p:extLst>
      <p:ext uri="{BB962C8B-B14F-4D97-AF65-F5344CB8AC3E}">
        <p14:creationId xmlns:p14="http://schemas.microsoft.com/office/powerpoint/2010/main" val="41301871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p:cNvSpPr txBox="1"/>
          <p:nvPr/>
        </p:nvSpPr>
        <p:spPr>
          <a:xfrm>
            <a:off x="6923313" y="2016807"/>
            <a:ext cx="3938391" cy="646331"/>
          </a:xfrm>
          <a:prstGeom prst="rect">
            <a:avLst/>
          </a:prstGeom>
          <a:noFill/>
        </p:spPr>
        <p:txBody>
          <a:bodyPr wrap="square" rtlCol="0">
            <a:spAutoFit/>
          </a:bodyPr>
          <a:lstStyle/>
          <a:p>
            <a:pPr algn="r"/>
            <a:r>
              <a:rPr lang="es-CO" sz="3600">
                <a:solidFill>
                  <a:srgbClr val="002060"/>
                </a:solidFill>
                <a:latin typeface="Kozuka Gothic Pr6N B" panose="020B0800000000000000" pitchFamily="34" charset="-128"/>
                <a:ea typeface="Kozuka Gothic Pr6N B" panose="020B0800000000000000" pitchFamily="34" charset="-128"/>
              </a:rPr>
              <a:t>ARQUITECTURA</a:t>
            </a:r>
          </a:p>
        </p:txBody>
      </p:sp>
      <p:cxnSp>
        <p:nvCxnSpPr>
          <p:cNvPr id="7" name="Conector recto 6"/>
          <p:cNvCxnSpPr/>
          <p:nvPr/>
        </p:nvCxnSpPr>
        <p:spPr>
          <a:xfrm flipV="1">
            <a:off x="4948015" y="2572284"/>
            <a:ext cx="5794049" cy="51275"/>
          </a:xfrm>
          <a:prstGeom prst="line">
            <a:avLst/>
          </a:prstGeom>
          <a:ln w="22225" cmpd="dbl">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Conector recto 7"/>
          <p:cNvCxnSpPr/>
          <p:nvPr/>
        </p:nvCxnSpPr>
        <p:spPr>
          <a:xfrm flipV="1">
            <a:off x="4948014" y="2641740"/>
            <a:ext cx="5794049" cy="51275"/>
          </a:xfrm>
          <a:prstGeom prst="line">
            <a:avLst/>
          </a:prstGeom>
          <a:ln w="22225" cmpd="dbl">
            <a:solidFill>
              <a:schemeClr val="tx1"/>
            </a:solidFill>
          </a:ln>
        </p:spPr>
        <p:style>
          <a:lnRef idx="1">
            <a:schemeClr val="accent1"/>
          </a:lnRef>
          <a:fillRef idx="0">
            <a:schemeClr val="accent1"/>
          </a:fillRef>
          <a:effectRef idx="0">
            <a:schemeClr val="accent1"/>
          </a:effectRef>
          <a:fontRef idx="minor">
            <a:schemeClr val="tx1"/>
          </a:fontRef>
        </p:style>
      </p:cxnSp>
      <p:sp>
        <p:nvSpPr>
          <p:cNvPr id="5" name="CuadroTexto 4">
            <a:extLst>
              <a:ext uri="{FF2B5EF4-FFF2-40B4-BE49-F238E27FC236}">
                <a16:creationId xmlns:a16="http://schemas.microsoft.com/office/drawing/2014/main" id="{A97C0109-FA29-3B6B-48A9-CBEE6D75C55F}"/>
              </a:ext>
            </a:extLst>
          </p:cNvPr>
          <p:cNvSpPr txBox="1"/>
          <p:nvPr/>
        </p:nvSpPr>
        <p:spPr>
          <a:xfrm>
            <a:off x="982700" y="2729090"/>
            <a:ext cx="225712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a:ea typeface="Calibri"/>
                <a:cs typeface="Calibri"/>
              </a:rPr>
              <a:t>Dispositivo </a:t>
            </a:r>
            <a:r>
              <a:rPr lang="es-ES" err="1">
                <a:ea typeface="Calibri"/>
                <a:cs typeface="Calibri"/>
              </a:rPr>
              <a:t>IoT</a:t>
            </a:r>
          </a:p>
        </p:txBody>
      </p:sp>
      <p:pic>
        <p:nvPicPr>
          <p:cNvPr id="3" name="Imagen 2" descr="Diagrama&#10;&#10;Descripción generada automáticamente">
            <a:extLst>
              <a:ext uri="{FF2B5EF4-FFF2-40B4-BE49-F238E27FC236}">
                <a16:creationId xmlns:a16="http://schemas.microsoft.com/office/drawing/2014/main" id="{1BBCAA3A-41B4-EE2B-1168-41046D21E69D}"/>
              </a:ext>
            </a:extLst>
          </p:cNvPr>
          <p:cNvPicPr>
            <a:picLocks noChangeAspect="1"/>
          </p:cNvPicPr>
          <p:nvPr/>
        </p:nvPicPr>
        <p:blipFill>
          <a:blip r:embed="rId2"/>
          <a:stretch>
            <a:fillRect/>
          </a:stretch>
        </p:blipFill>
        <p:spPr>
          <a:xfrm>
            <a:off x="986124" y="3311084"/>
            <a:ext cx="5675294" cy="3256288"/>
          </a:xfrm>
          <a:prstGeom prst="rect">
            <a:avLst/>
          </a:prstGeom>
        </p:spPr>
      </p:pic>
    </p:spTree>
    <p:extLst>
      <p:ext uri="{BB962C8B-B14F-4D97-AF65-F5344CB8AC3E}">
        <p14:creationId xmlns:p14="http://schemas.microsoft.com/office/powerpoint/2010/main" val="28242929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p:cNvSpPr txBox="1"/>
          <p:nvPr/>
        </p:nvSpPr>
        <p:spPr>
          <a:xfrm>
            <a:off x="6923313" y="2016807"/>
            <a:ext cx="3938391" cy="646331"/>
          </a:xfrm>
          <a:prstGeom prst="rect">
            <a:avLst/>
          </a:prstGeom>
          <a:noFill/>
        </p:spPr>
        <p:txBody>
          <a:bodyPr wrap="square" rtlCol="0">
            <a:spAutoFit/>
          </a:bodyPr>
          <a:lstStyle/>
          <a:p>
            <a:pPr algn="r"/>
            <a:r>
              <a:rPr lang="es-CO" sz="3600">
                <a:solidFill>
                  <a:srgbClr val="002060"/>
                </a:solidFill>
                <a:latin typeface="Kozuka Gothic Pr6N B" panose="020B0800000000000000" pitchFamily="34" charset="-128"/>
                <a:ea typeface="Kozuka Gothic Pr6N B" panose="020B0800000000000000" pitchFamily="34" charset="-128"/>
              </a:rPr>
              <a:t>ARQUITECTURA</a:t>
            </a:r>
          </a:p>
        </p:txBody>
      </p:sp>
      <p:cxnSp>
        <p:nvCxnSpPr>
          <p:cNvPr id="7" name="Conector recto 6"/>
          <p:cNvCxnSpPr/>
          <p:nvPr/>
        </p:nvCxnSpPr>
        <p:spPr>
          <a:xfrm flipV="1">
            <a:off x="4948015" y="2572284"/>
            <a:ext cx="5794049" cy="51275"/>
          </a:xfrm>
          <a:prstGeom prst="line">
            <a:avLst/>
          </a:prstGeom>
          <a:ln w="22225" cmpd="dbl">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Conector recto 7"/>
          <p:cNvCxnSpPr/>
          <p:nvPr/>
        </p:nvCxnSpPr>
        <p:spPr>
          <a:xfrm flipV="1">
            <a:off x="4948014" y="2641740"/>
            <a:ext cx="5794049" cy="51275"/>
          </a:xfrm>
          <a:prstGeom prst="line">
            <a:avLst/>
          </a:prstGeom>
          <a:ln w="22225" cmpd="dbl">
            <a:solidFill>
              <a:schemeClr val="tx1"/>
            </a:solidFill>
          </a:ln>
        </p:spPr>
        <p:style>
          <a:lnRef idx="1">
            <a:schemeClr val="accent1"/>
          </a:lnRef>
          <a:fillRef idx="0">
            <a:schemeClr val="accent1"/>
          </a:fillRef>
          <a:effectRef idx="0">
            <a:schemeClr val="accent1"/>
          </a:effectRef>
          <a:fontRef idx="minor">
            <a:schemeClr val="tx1"/>
          </a:fontRef>
        </p:style>
      </p:cxnSp>
      <p:sp>
        <p:nvSpPr>
          <p:cNvPr id="5" name="CuadroTexto 4">
            <a:extLst>
              <a:ext uri="{FF2B5EF4-FFF2-40B4-BE49-F238E27FC236}">
                <a16:creationId xmlns:a16="http://schemas.microsoft.com/office/drawing/2014/main" id="{A97C0109-FA29-3B6B-48A9-CBEE6D75C55F}"/>
              </a:ext>
            </a:extLst>
          </p:cNvPr>
          <p:cNvSpPr txBox="1"/>
          <p:nvPr/>
        </p:nvSpPr>
        <p:spPr>
          <a:xfrm>
            <a:off x="982700" y="2729090"/>
            <a:ext cx="225712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a:ea typeface="Calibri"/>
                <a:cs typeface="Calibri"/>
              </a:rPr>
              <a:t>Aplicación Móvil</a:t>
            </a:r>
          </a:p>
        </p:txBody>
      </p:sp>
      <p:pic>
        <p:nvPicPr>
          <p:cNvPr id="2" name="Imagen 1" descr="Diagrama&#10;&#10;Descripción generada automáticamente">
            <a:extLst>
              <a:ext uri="{FF2B5EF4-FFF2-40B4-BE49-F238E27FC236}">
                <a16:creationId xmlns:a16="http://schemas.microsoft.com/office/drawing/2014/main" id="{0FE96B24-8E85-5960-179E-C4A75CC0480A}"/>
              </a:ext>
            </a:extLst>
          </p:cNvPr>
          <p:cNvPicPr>
            <a:picLocks noChangeAspect="1"/>
          </p:cNvPicPr>
          <p:nvPr/>
        </p:nvPicPr>
        <p:blipFill>
          <a:blip r:embed="rId2"/>
          <a:stretch>
            <a:fillRect/>
          </a:stretch>
        </p:blipFill>
        <p:spPr>
          <a:xfrm>
            <a:off x="984690" y="3095051"/>
            <a:ext cx="6219825" cy="3238500"/>
          </a:xfrm>
          <a:prstGeom prst="rect">
            <a:avLst/>
          </a:prstGeom>
        </p:spPr>
      </p:pic>
    </p:spTree>
    <p:extLst>
      <p:ext uri="{BB962C8B-B14F-4D97-AF65-F5344CB8AC3E}">
        <p14:creationId xmlns:p14="http://schemas.microsoft.com/office/powerpoint/2010/main" val="10065839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p:cNvSpPr txBox="1"/>
          <p:nvPr/>
        </p:nvSpPr>
        <p:spPr>
          <a:xfrm>
            <a:off x="6923313" y="2016807"/>
            <a:ext cx="3938391" cy="646331"/>
          </a:xfrm>
          <a:prstGeom prst="rect">
            <a:avLst/>
          </a:prstGeom>
          <a:noFill/>
        </p:spPr>
        <p:txBody>
          <a:bodyPr wrap="square" rtlCol="0">
            <a:spAutoFit/>
          </a:bodyPr>
          <a:lstStyle/>
          <a:p>
            <a:pPr algn="r"/>
            <a:r>
              <a:rPr lang="es-CO" sz="3600">
                <a:solidFill>
                  <a:srgbClr val="002060"/>
                </a:solidFill>
                <a:latin typeface="Kozuka Gothic Pr6N B" panose="020B0800000000000000" pitchFamily="34" charset="-128"/>
                <a:ea typeface="Kozuka Gothic Pr6N B" panose="020B0800000000000000" pitchFamily="34" charset="-128"/>
              </a:rPr>
              <a:t>ARQUITECTURA</a:t>
            </a:r>
          </a:p>
        </p:txBody>
      </p:sp>
      <p:cxnSp>
        <p:nvCxnSpPr>
          <p:cNvPr id="7" name="Conector recto 6"/>
          <p:cNvCxnSpPr/>
          <p:nvPr/>
        </p:nvCxnSpPr>
        <p:spPr>
          <a:xfrm flipV="1">
            <a:off x="4948015" y="2572284"/>
            <a:ext cx="5794049" cy="51275"/>
          </a:xfrm>
          <a:prstGeom prst="line">
            <a:avLst/>
          </a:prstGeom>
          <a:ln w="22225" cmpd="dbl">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Conector recto 7"/>
          <p:cNvCxnSpPr/>
          <p:nvPr/>
        </p:nvCxnSpPr>
        <p:spPr>
          <a:xfrm flipV="1">
            <a:off x="4948014" y="2641740"/>
            <a:ext cx="5794049" cy="51275"/>
          </a:xfrm>
          <a:prstGeom prst="line">
            <a:avLst/>
          </a:prstGeom>
          <a:ln w="22225" cmpd="dbl">
            <a:solidFill>
              <a:schemeClr val="tx1"/>
            </a:solidFill>
          </a:ln>
        </p:spPr>
        <p:style>
          <a:lnRef idx="1">
            <a:schemeClr val="accent1"/>
          </a:lnRef>
          <a:fillRef idx="0">
            <a:schemeClr val="accent1"/>
          </a:fillRef>
          <a:effectRef idx="0">
            <a:schemeClr val="accent1"/>
          </a:effectRef>
          <a:fontRef idx="minor">
            <a:schemeClr val="tx1"/>
          </a:fontRef>
        </p:style>
      </p:cxnSp>
      <p:sp>
        <p:nvSpPr>
          <p:cNvPr id="5" name="CuadroTexto 4">
            <a:extLst>
              <a:ext uri="{FF2B5EF4-FFF2-40B4-BE49-F238E27FC236}">
                <a16:creationId xmlns:a16="http://schemas.microsoft.com/office/drawing/2014/main" id="{A97C0109-FA29-3B6B-48A9-CBEE6D75C55F}"/>
              </a:ext>
            </a:extLst>
          </p:cNvPr>
          <p:cNvSpPr txBox="1"/>
          <p:nvPr/>
        </p:nvSpPr>
        <p:spPr>
          <a:xfrm>
            <a:off x="982700" y="2729090"/>
            <a:ext cx="225712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a:ea typeface="Calibri"/>
                <a:cs typeface="Calibri"/>
              </a:rPr>
              <a:t>Objeto AWS </a:t>
            </a:r>
            <a:r>
              <a:rPr lang="es-ES" err="1">
                <a:ea typeface="Calibri"/>
                <a:cs typeface="Calibri"/>
              </a:rPr>
              <a:t>IoT</a:t>
            </a:r>
            <a:r>
              <a:rPr lang="es-ES">
                <a:ea typeface="Calibri"/>
                <a:cs typeface="Calibri"/>
              </a:rPr>
              <a:t> Core</a:t>
            </a:r>
          </a:p>
        </p:txBody>
      </p:sp>
      <p:pic>
        <p:nvPicPr>
          <p:cNvPr id="3" name="Imagen 2" descr="Diagrama&#10;&#10;Descripción generada automáticamente">
            <a:extLst>
              <a:ext uri="{FF2B5EF4-FFF2-40B4-BE49-F238E27FC236}">
                <a16:creationId xmlns:a16="http://schemas.microsoft.com/office/drawing/2014/main" id="{A19857DA-D379-546C-D94F-E7D2B80EA31A}"/>
              </a:ext>
            </a:extLst>
          </p:cNvPr>
          <p:cNvPicPr>
            <a:picLocks noChangeAspect="1"/>
          </p:cNvPicPr>
          <p:nvPr/>
        </p:nvPicPr>
        <p:blipFill>
          <a:blip r:embed="rId2"/>
          <a:stretch>
            <a:fillRect/>
          </a:stretch>
        </p:blipFill>
        <p:spPr>
          <a:xfrm>
            <a:off x="981361" y="3293757"/>
            <a:ext cx="6768143" cy="3052246"/>
          </a:xfrm>
          <a:prstGeom prst="rect">
            <a:avLst/>
          </a:prstGeom>
        </p:spPr>
      </p:pic>
    </p:spTree>
    <p:extLst>
      <p:ext uri="{BB962C8B-B14F-4D97-AF65-F5344CB8AC3E}">
        <p14:creationId xmlns:p14="http://schemas.microsoft.com/office/powerpoint/2010/main" val="22687410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p:cNvSpPr txBox="1"/>
          <p:nvPr/>
        </p:nvSpPr>
        <p:spPr>
          <a:xfrm>
            <a:off x="6923313" y="2016807"/>
            <a:ext cx="3938391" cy="646331"/>
          </a:xfrm>
          <a:prstGeom prst="rect">
            <a:avLst/>
          </a:prstGeom>
          <a:noFill/>
        </p:spPr>
        <p:txBody>
          <a:bodyPr wrap="square" rtlCol="0">
            <a:spAutoFit/>
          </a:bodyPr>
          <a:lstStyle/>
          <a:p>
            <a:pPr algn="r"/>
            <a:r>
              <a:rPr lang="es-CO" sz="3600">
                <a:solidFill>
                  <a:srgbClr val="002060"/>
                </a:solidFill>
                <a:latin typeface="Kozuka Gothic Pr6N B" panose="020B0800000000000000" pitchFamily="34" charset="-128"/>
                <a:ea typeface="Kozuka Gothic Pr6N B" panose="020B0800000000000000" pitchFamily="34" charset="-128"/>
              </a:rPr>
              <a:t>ARQUITECTURA</a:t>
            </a:r>
          </a:p>
        </p:txBody>
      </p:sp>
      <p:cxnSp>
        <p:nvCxnSpPr>
          <p:cNvPr id="7" name="Conector recto 6"/>
          <p:cNvCxnSpPr/>
          <p:nvPr/>
        </p:nvCxnSpPr>
        <p:spPr>
          <a:xfrm flipV="1">
            <a:off x="4948015" y="2572284"/>
            <a:ext cx="5794049" cy="51275"/>
          </a:xfrm>
          <a:prstGeom prst="line">
            <a:avLst/>
          </a:prstGeom>
          <a:ln w="22225" cmpd="dbl">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Conector recto 7"/>
          <p:cNvCxnSpPr/>
          <p:nvPr/>
        </p:nvCxnSpPr>
        <p:spPr>
          <a:xfrm flipV="1">
            <a:off x="4948014" y="2641740"/>
            <a:ext cx="5794049" cy="51275"/>
          </a:xfrm>
          <a:prstGeom prst="line">
            <a:avLst/>
          </a:prstGeom>
          <a:ln w="22225" cmpd="dbl">
            <a:solidFill>
              <a:schemeClr val="tx1"/>
            </a:solidFill>
          </a:ln>
        </p:spPr>
        <p:style>
          <a:lnRef idx="1">
            <a:schemeClr val="accent1"/>
          </a:lnRef>
          <a:fillRef idx="0">
            <a:schemeClr val="accent1"/>
          </a:fillRef>
          <a:effectRef idx="0">
            <a:schemeClr val="accent1"/>
          </a:effectRef>
          <a:fontRef idx="minor">
            <a:schemeClr val="tx1"/>
          </a:fontRef>
        </p:style>
      </p:cxnSp>
      <p:sp>
        <p:nvSpPr>
          <p:cNvPr id="5" name="CuadroTexto 4">
            <a:extLst>
              <a:ext uri="{FF2B5EF4-FFF2-40B4-BE49-F238E27FC236}">
                <a16:creationId xmlns:a16="http://schemas.microsoft.com/office/drawing/2014/main" id="{A97C0109-FA29-3B6B-48A9-CBEE6D75C55F}"/>
              </a:ext>
            </a:extLst>
          </p:cNvPr>
          <p:cNvSpPr txBox="1"/>
          <p:nvPr/>
        </p:nvSpPr>
        <p:spPr>
          <a:xfrm>
            <a:off x="982700" y="2729090"/>
            <a:ext cx="225712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a:ea typeface="Calibri"/>
                <a:cs typeface="Calibri"/>
              </a:rPr>
              <a:t>Diagrama de Decisión</a:t>
            </a:r>
          </a:p>
        </p:txBody>
      </p:sp>
      <p:pic>
        <p:nvPicPr>
          <p:cNvPr id="2" name="Imagen 1" descr="Diagrama&#10;&#10;Descripción generada automáticamente">
            <a:extLst>
              <a:ext uri="{FF2B5EF4-FFF2-40B4-BE49-F238E27FC236}">
                <a16:creationId xmlns:a16="http://schemas.microsoft.com/office/drawing/2014/main" id="{2445E655-EB50-E79F-FC69-2B0221020AEA}"/>
              </a:ext>
            </a:extLst>
          </p:cNvPr>
          <p:cNvPicPr>
            <a:picLocks noChangeAspect="1"/>
          </p:cNvPicPr>
          <p:nvPr/>
        </p:nvPicPr>
        <p:blipFill>
          <a:blip r:embed="rId2"/>
          <a:stretch>
            <a:fillRect/>
          </a:stretch>
        </p:blipFill>
        <p:spPr>
          <a:xfrm>
            <a:off x="1400978" y="3187948"/>
            <a:ext cx="5809563" cy="2951718"/>
          </a:xfrm>
          <a:prstGeom prst="rect">
            <a:avLst/>
          </a:prstGeom>
        </p:spPr>
      </p:pic>
    </p:spTree>
    <p:extLst>
      <p:ext uri="{BB962C8B-B14F-4D97-AF65-F5344CB8AC3E}">
        <p14:creationId xmlns:p14="http://schemas.microsoft.com/office/powerpoint/2010/main" val="11359665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p:cNvSpPr txBox="1"/>
          <p:nvPr/>
        </p:nvSpPr>
        <p:spPr>
          <a:xfrm>
            <a:off x="6923313" y="2016807"/>
            <a:ext cx="3938391" cy="646331"/>
          </a:xfrm>
          <a:prstGeom prst="rect">
            <a:avLst/>
          </a:prstGeom>
          <a:noFill/>
        </p:spPr>
        <p:txBody>
          <a:bodyPr wrap="square" rtlCol="0">
            <a:spAutoFit/>
          </a:bodyPr>
          <a:lstStyle/>
          <a:p>
            <a:pPr algn="r"/>
            <a:r>
              <a:rPr lang="es-CO" sz="3600">
                <a:solidFill>
                  <a:srgbClr val="002060"/>
                </a:solidFill>
                <a:latin typeface="Kozuka Gothic Pr6N B" panose="020B0800000000000000" pitchFamily="34" charset="-128"/>
                <a:ea typeface="Kozuka Gothic Pr6N B" panose="020B0800000000000000" pitchFamily="34" charset="-128"/>
              </a:rPr>
              <a:t>ARQUITECTURA</a:t>
            </a:r>
          </a:p>
        </p:txBody>
      </p:sp>
      <p:cxnSp>
        <p:nvCxnSpPr>
          <p:cNvPr id="7" name="Conector recto 6"/>
          <p:cNvCxnSpPr/>
          <p:nvPr/>
        </p:nvCxnSpPr>
        <p:spPr>
          <a:xfrm flipV="1">
            <a:off x="4948015" y="2572284"/>
            <a:ext cx="5794049" cy="51275"/>
          </a:xfrm>
          <a:prstGeom prst="line">
            <a:avLst/>
          </a:prstGeom>
          <a:ln w="22225" cmpd="dbl">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Conector recto 7"/>
          <p:cNvCxnSpPr/>
          <p:nvPr/>
        </p:nvCxnSpPr>
        <p:spPr>
          <a:xfrm flipV="1">
            <a:off x="4948014" y="2641740"/>
            <a:ext cx="5794049" cy="51275"/>
          </a:xfrm>
          <a:prstGeom prst="line">
            <a:avLst/>
          </a:prstGeom>
          <a:ln w="22225" cmpd="dbl">
            <a:solidFill>
              <a:schemeClr val="tx1"/>
            </a:solidFill>
          </a:ln>
        </p:spPr>
        <p:style>
          <a:lnRef idx="1">
            <a:schemeClr val="accent1"/>
          </a:lnRef>
          <a:fillRef idx="0">
            <a:schemeClr val="accent1"/>
          </a:fillRef>
          <a:effectRef idx="0">
            <a:schemeClr val="accent1"/>
          </a:effectRef>
          <a:fontRef idx="minor">
            <a:schemeClr val="tx1"/>
          </a:fontRef>
        </p:style>
      </p:cxnSp>
      <p:sp>
        <p:nvSpPr>
          <p:cNvPr id="5" name="CuadroTexto 4">
            <a:extLst>
              <a:ext uri="{FF2B5EF4-FFF2-40B4-BE49-F238E27FC236}">
                <a16:creationId xmlns:a16="http://schemas.microsoft.com/office/drawing/2014/main" id="{A97C0109-FA29-3B6B-48A9-CBEE6D75C55F}"/>
              </a:ext>
            </a:extLst>
          </p:cNvPr>
          <p:cNvSpPr txBox="1"/>
          <p:nvPr/>
        </p:nvSpPr>
        <p:spPr>
          <a:xfrm>
            <a:off x="688917" y="2674006"/>
            <a:ext cx="225712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a:ea typeface="Calibri"/>
                <a:cs typeface="Calibri"/>
              </a:rPr>
              <a:t>Diagrama de Decisión</a:t>
            </a:r>
          </a:p>
        </p:txBody>
      </p:sp>
      <p:pic>
        <p:nvPicPr>
          <p:cNvPr id="3" name="Imagen 2" descr="Diagrama&#10;&#10;Descripción generada automáticamente">
            <a:extLst>
              <a:ext uri="{FF2B5EF4-FFF2-40B4-BE49-F238E27FC236}">
                <a16:creationId xmlns:a16="http://schemas.microsoft.com/office/drawing/2014/main" id="{5BC08110-4270-5682-EDFD-AD0DD7ADAB14}"/>
              </a:ext>
            </a:extLst>
          </p:cNvPr>
          <p:cNvPicPr>
            <a:picLocks noChangeAspect="1"/>
          </p:cNvPicPr>
          <p:nvPr/>
        </p:nvPicPr>
        <p:blipFill>
          <a:blip r:embed="rId2"/>
          <a:stretch>
            <a:fillRect/>
          </a:stretch>
        </p:blipFill>
        <p:spPr>
          <a:xfrm>
            <a:off x="685858" y="3041000"/>
            <a:ext cx="7515225" cy="3181350"/>
          </a:xfrm>
          <a:prstGeom prst="rect">
            <a:avLst/>
          </a:prstGeom>
        </p:spPr>
      </p:pic>
    </p:spTree>
    <p:extLst>
      <p:ext uri="{BB962C8B-B14F-4D97-AF65-F5344CB8AC3E}">
        <p14:creationId xmlns:p14="http://schemas.microsoft.com/office/powerpoint/2010/main" val="28227320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p:cNvSpPr txBox="1"/>
          <p:nvPr/>
        </p:nvSpPr>
        <p:spPr>
          <a:xfrm>
            <a:off x="6422571" y="2016807"/>
            <a:ext cx="4439134" cy="646331"/>
          </a:xfrm>
          <a:prstGeom prst="rect">
            <a:avLst/>
          </a:prstGeom>
          <a:noFill/>
        </p:spPr>
        <p:txBody>
          <a:bodyPr wrap="square" rtlCol="0">
            <a:spAutoFit/>
          </a:bodyPr>
          <a:lstStyle/>
          <a:p>
            <a:pPr algn="r"/>
            <a:r>
              <a:rPr lang="es-CO" sz="3600">
                <a:solidFill>
                  <a:srgbClr val="002060"/>
                </a:solidFill>
                <a:latin typeface="Kozuka Gothic Pr6N B" panose="020B0800000000000000" pitchFamily="34" charset="-128"/>
                <a:ea typeface="Kozuka Gothic Pr6N B" panose="020B0800000000000000" pitchFamily="34" charset="-128"/>
              </a:rPr>
              <a:t>AGENDA</a:t>
            </a:r>
          </a:p>
        </p:txBody>
      </p:sp>
      <p:cxnSp>
        <p:nvCxnSpPr>
          <p:cNvPr id="7" name="Conector recto 6"/>
          <p:cNvCxnSpPr/>
          <p:nvPr/>
        </p:nvCxnSpPr>
        <p:spPr>
          <a:xfrm flipV="1">
            <a:off x="4948015" y="2572284"/>
            <a:ext cx="5794049" cy="51275"/>
          </a:xfrm>
          <a:prstGeom prst="line">
            <a:avLst/>
          </a:prstGeom>
          <a:ln w="22225" cmpd="dbl">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Conector recto 7"/>
          <p:cNvCxnSpPr/>
          <p:nvPr/>
        </p:nvCxnSpPr>
        <p:spPr>
          <a:xfrm flipV="1">
            <a:off x="4948014" y="2641740"/>
            <a:ext cx="5794049" cy="51275"/>
          </a:xfrm>
          <a:prstGeom prst="line">
            <a:avLst/>
          </a:prstGeom>
          <a:ln w="22225" cmpd="dbl">
            <a:solidFill>
              <a:schemeClr val="tx1"/>
            </a:solidFill>
          </a:ln>
        </p:spPr>
        <p:style>
          <a:lnRef idx="1">
            <a:schemeClr val="accent1"/>
          </a:lnRef>
          <a:fillRef idx="0">
            <a:schemeClr val="accent1"/>
          </a:fillRef>
          <a:effectRef idx="0">
            <a:schemeClr val="accent1"/>
          </a:effectRef>
          <a:fontRef idx="minor">
            <a:schemeClr val="tx1"/>
          </a:fontRef>
        </p:style>
      </p:cxnSp>
      <p:sp>
        <p:nvSpPr>
          <p:cNvPr id="3" name="Subtítulo 2">
            <a:extLst>
              <a:ext uri="{FF2B5EF4-FFF2-40B4-BE49-F238E27FC236}">
                <a16:creationId xmlns:a16="http://schemas.microsoft.com/office/drawing/2014/main" id="{EDDD5023-676B-C749-50C7-6637B85F7775}"/>
              </a:ext>
            </a:extLst>
          </p:cNvPr>
          <p:cNvSpPr txBox="1">
            <a:spLocks/>
          </p:cNvSpPr>
          <p:nvPr/>
        </p:nvSpPr>
        <p:spPr>
          <a:xfrm>
            <a:off x="829517" y="2925104"/>
            <a:ext cx="5794049" cy="328148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Arial" panose="020B0604020202020204" pitchFamily="34" charset="0"/>
              <a:buAutoNum type="arabicPeriod"/>
            </a:pPr>
            <a:r>
              <a:rPr lang="es-CO" sz="2000">
                <a:solidFill>
                  <a:schemeClr val="accent5">
                    <a:lumMod val="75000"/>
                  </a:schemeClr>
                </a:solidFill>
                <a:latin typeface="Kozuka Gothic Pro M" panose="020B0700000000000000" pitchFamily="34" charset="-128"/>
                <a:ea typeface="Kozuka Gothic Pro M" panose="020B0700000000000000" pitchFamily="34" charset="-128"/>
              </a:rPr>
              <a:t>Análisis de Requerimientos</a:t>
            </a:r>
          </a:p>
          <a:p>
            <a:pPr marL="457200" indent="-457200">
              <a:buFont typeface="Arial" panose="020B0604020202020204" pitchFamily="34" charset="0"/>
              <a:buAutoNum type="arabicPeriod"/>
            </a:pPr>
            <a:r>
              <a:rPr lang="es-CO" sz="2000">
                <a:solidFill>
                  <a:schemeClr val="accent5">
                    <a:lumMod val="75000"/>
                  </a:schemeClr>
                </a:solidFill>
                <a:latin typeface="Kozuka Gothic Pro M" panose="020B0700000000000000" pitchFamily="34" charset="-128"/>
                <a:ea typeface="Kozuka Gothic Pro M" panose="020B0700000000000000" pitchFamily="34" charset="-128"/>
              </a:rPr>
              <a:t>Gestión del Riesgo</a:t>
            </a:r>
          </a:p>
          <a:p>
            <a:pPr marL="457200" indent="-457200">
              <a:buFont typeface="Arial" panose="020B0604020202020204" pitchFamily="34" charset="0"/>
              <a:buAutoNum type="arabicPeriod"/>
            </a:pPr>
            <a:r>
              <a:rPr lang="es-CO" sz="2000">
                <a:solidFill>
                  <a:schemeClr val="accent5">
                    <a:lumMod val="75000"/>
                  </a:schemeClr>
                </a:solidFill>
                <a:latin typeface="Kozuka Gothic Pro M" panose="020B0700000000000000" pitchFamily="34" charset="-128"/>
                <a:ea typeface="Kozuka Gothic Pro M" panose="020B0700000000000000" pitchFamily="34" charset="-128"/>
              </a:rPr>
              <a:t>Gestión de la Seguridad</a:t>
            </a:r>
          </a:p>
          <a:p>
            <a:pPr marL="457200" indent="-457200">
              <a:buFont typeface="Arial" panose="020B0604020202020204" pitchFamily="34" charset="0"/>
              <a:buAutoNum type="arabicPeriod"/>
            </a:pPr>
            <a:r>
              <a:rPr lang="es-CO" sz="2000">
                <a:solidFill>
                  <a:schemeClr val="accent5">
                    <a:lumMod val="75000"/>
                  </a:schemeClr>
                </a:solidFill>
                <a:latin typeface="Kozuka Gothic Pro M" panose="020B0700000000000000" pitchFamily="34" charset="-128"/>
                <a:ea typeface="Kozuka Gothic Pro M" panose="020B0700000000000000" pitchFamily="34" charset="-128"/>
              </a:rPr>
              <a:t>Arquitectura</a:t>
            </a:r>
          </a:p>
          <a:p>
            <a:pPr marL="457200" indent="-457200">
              <a:buFont typeface="Arial" panose="020B0604020202020204" pitchFamily="34" charset="0"/>
              <a:buAutoNum type="arabicPeriod"/>
            </a:pPr>
            <a:r>
              <a:rPr lang="es-CO" sz="2000">
                <a:solidFill>
                  <a:schemeClr val="accent5">
                    <a:lumMod val="75000"/>
                  </a:schemeClr>
                </a:solidFill>
                <a:latin typeface="Kozuka Gothic Pro M" panose="020B0700000000000000" pitchFamily="34" charset="-128"/>
                <a:ea typeface="Kozuka Gothic Pro M" panose="020B0700000000000000" pitchFamily="34" charset="-128"/>
              </a:rPr>
              <a:t>Desarrollo</a:t>
            </a:r>
          </a:p>
          <a:p>
            <a:pPr marL="457200" indent="-457200">
              <a:buFont typeface="Arial" panose="020B0604020202020204" pitchFamily="34" charset="0"/>
              <a:buAutoNum type="arabicPeriod"/>
            </a:pPr>
            <a:r>
              <a:rPr lang="es-CO" sz="2000">
                <a:solidFill>
                  <a:schemeClr val="accent5">
                    <a:lumMod val="75000"/>
                  </a:schemeClr>
                </a:solidFill>
                <a:latin typeface="Kozuka Gothic Pro M" panose="020B0700000000000000" pitchFamily="34" charset="-128"/>
                <a:ea typeface="Kozuka Gothic Pro M" panose="020B0700000000000000" pitchFamily="34" charset="-128"/>
              </a:rPr>
              <a:t>Calidad</a:t>
            </a:r>
          </a:p>
          <a:p>
            <a:pPr marL="457200" indent="-457200">
              <a:buFont typeface="Arial" panose="020B0604020202020204" pitchFamily="34" charset="0"/>
              <a:buAutoNum type="arabicPeriod"/>
            </a:pPr>
            <a:r>
              <a:rPr lang="es-CO" sz="2000">
                <a:solidFill>
                  <a:schemeClr val="accent5">
                    <a:lumMod val="75000"/>
                  </a:schemeClr>
                </a:solidFill>
                <a:latin typeface="Kozuka Gothic Pro M" panose="020B0700000000000000" pitchFamily="34" charset="-128"/>
                <a:ea typeface="Kozuka Gothic Pro M" panose="020B0700000000000000" pitchFamily="34" charset="-128"/>
              </a:rPr>
              <a:t>Pruebas</a:t>
            </a:r>
          </a:p>
          <a:p>
            <a:pPr marL="457200" indent="-457200">
              <a:buFont typeface="Arial" panose="020B0604020202020204" pitchFamily="34" charset="0"/>
              <a:buAutoNum type="arabicPeriod"/>
            </a:pPr>
            <a:r>
              <a:rPr lang="es-CO" sz="2000">
                <a:solidFill>
                  <a:schemeClr val="accent5">
                    <a:lumMod val="75000"/>
                  </a:schemeClr>
                </a:solidFill>
                <a:latin typeface="Kozuka Gothic Pro M" panose="020B0700000000000000" pitchFamily="34" charset="-128"/>
                <a:ea typeface="Kozuka Gothic Pro M" panose="020B0700000000000000" pitchFamily="34" charset="-128"/>
              </a:rPr>
              <a:t>Presentación de Producto</a:t>
            </a:r>
          </a:p>
          <a:p>
            <a:pPr marL="457200" indent="-457200">
              <a:buFont typeface="Arial" panose="020B0604020202020204" pitchFamily="34" charset="0"/>
              <a:buAutoNum type="arabicPeriod"/>
            </a:pPr>
            <a:endParaRPr lang="es-CO" sz="2000">
              <a:solidFill>
                <a:schemeClr val="accent5">
                  <a:lumMod val="75000"/>
                </a:schemeClr>
              </a:solidFill>
              <a:latin typeface="Kozuka Gothic Pro M" panose="020B0700000000000000" pitchFamily="34" charset="-128"/>
              <a:ea typeface="Kozuka Gothic Pro M" panose="020B0700000000000000" pitchFamily="34" charset="-128"/>
            </a:endParaRPr>
          </a:p>
          <a:p>
            <a:pPr marL="457200" indent="-457200">
              <a:buFont typeface="Arial" panose="020B0604020202020204" pitchFamily="34" charset="0"/>
              <a:buAutoNum type="arabicPeriod"/>
            </a:pPr>
            <a:endParaRPr lang="es-CO" sz="2000">
              <a:solidFill>
                <a:schemeClr val="accent5">
                  <a:lumMod val="75000"/>
                </a:schemeClr>
              </a:solidFill>
              <a:latin typeface="Kozuka Gothic Pro M" panose="020B0700000000000000" pitchFamily="34" charset="-128"/>
              <a:ea typeface="Kozuka Gothic Pro M" panose="020B0700000000000000" pitchFamily="34" charset="-128"/>
            </a:endParaRPr>
          </a:p>
          <a:p>
            <a:pPr marL="457200" indent="-457200">
              <a:buFont typeface="Arial" panose="020B0604020202020204" pitchFamily="34" charset="0"/>
              <a:buAutoNum type="arabicPeriod"/>
            </a:pPr>
            <a:endParaRPr lang="es-CO" sz="2000">
              <a:solidFill>
                <a:schemeClr val="accent5">
                  <a:lumMod val="75000"/>
                </a:schemeClr>
              </a:solidFill>
              <a:latin typeface="Kozuka Gothic Pro M" panose="020B0700000000000000" pitchFamily="34" charset="-128"/>
              <a:ea typeface="Kozuka Gothic Pro M" panose="020B0700000000000000" pitchFamily="34" charset="-128"/>
            </a:endParaRPr>
          </a:p>
        </p:txBody>
      </p:sp>
    </p:spTree>
    <p:extLst>
      <p:ext uri="{BB962C8B-B14F-4D97-AF65-F5344CB8AC3E}">
        <p14:creationId xmlns:p14="http://schemas.microsoft.com/office/powerpoint/2010/main" val="7941922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a:extLst>
              <a:ext uri="{FF2B5EF4-FFF2-40B4-BE49-F238E27FC236}">
                <a16:creationId xmlns:a16="http://schemas.microsoft.com/office/drawing/2014/main" id="{9A77B58A-E40B-0AC5-BACE-C12748598B7C}"/>
              </a:ext>
            </a:extLst>
          </p:cNvPr>
          <p:cNvSpPr>
            <a:spLocks noGrp="1"/>
          </p:cNvSpPr>
          <p:nvPr>
            <p:ph idx="1"/>
          </p:nvPr>
        </p:nvSpPr>
        <p:spPr>
          <a:xfrm>
            <a:off x="461790" y="2908951"/>
            <a:ext cx="10515600" cy="3231290"/>
          </a:xfrm>
        </p:spPr>
        <p:txBody>
          <a:bodyPr lIns="91440" tIns="45720" rIns="91440" bIns="45720" anchor="t"/>
          <a:lstStyle/>
          <a:p>
            <a:pPr marL="0" indent="0">
              <a:buNone/>
            </a:pPr>
            <a:endParaRPr lang="es-ES" sz="1700">
              <a:ea typeface="+mn-lt"/>
              <a:cs typeface="+mn-lt"/>
            </a:endParaRPr>
          </a:p>
          <a:p>
            <a:pPr marL="285750" indent="-285750"/>
            <a:r>
              <a:rPr lang="es-ES" sz="1800">
                <a:cs typeface="Calibri"/>
              </a:rPr>
              <a:t>Basado en marco de trabajo Scrum</a:t>
            </a:r>
          </a:p>
          <a:p>
            <a:pPr marL="285750" indent="-285750"/>
            <a:r>
              <a:rPr lang="es-ES" sz="1800">
                <a:cs typeface="Calibri"/>
              </a:rPr>
              <a:t>Modelo de Desarrollo Evolutivo </a:t>
            </a:r>
          </a:p>
          <a:p>
            <a:pPr marL="285750" indent="-285750"/>
            <a:r>
              <a:rPr lang="es-ES" sz="1800">
                <a:cs typeface="Calibri"/>
              </a:rPr>
              <a:t>El desarrollo del proyecto se realizó en 4 iteraciones </a:t>
            </a:r>
          </a:p>
          <a:p>
            <a:pPr marL="285750" indent="-285750"/>
            <a:endParaRPr lang="es-ES" sz="1700">
              <a:cs typeface="Calibri"/>
            </a:endParaRPr>
          </a:p>
          <a:p>
            <a:pPr marL="0" indent="0">
              <a:buNone/>
            </a:pPr>
            <a:endParaRPr lang="es-ES" sz="1700">
              <a:cs typeface="Calibri"/>
            </a:endParaRPr>
          </a:p>
          <a:p>
            <a:pPr marL="0" indent="0">
              <a:buNone/>
            </a:pPr>
            <a:endParaRPr lang="es-ES">
              <a:cs typeface="Calibri" panose="020F0502020204030204"/>
            </a:endParaRPr>
          </a:p>
        </p:txBody>
      </p:sp>
      <p:sp>
        <p:nvSpPr>
          <p:cNvPr id="4" name="CuadroTexto 3">
            <a:extLst>
              <a:ext uri="{FF2B5EF4-FFF2-40B4-BE49-F238E27FC236}">
                <a16:creationId xmlns:a16="http://schemas.microsoft.com/office/drawing/2014/main" id="{D75D8773-66AC-9E32-356E-90F407139286}"/>
              </a:ext>
            </a:extLst>
          </p:cNvPr>
          <p:cNvSpPr txBox="1"/>
          <p:nvPr/>
        </p:nvSpPr>
        <p:spPr>
          <a:xfrm>
            <a:off x="8336752" y="2007626"/>
            <a:ext cx="3296134" cy="646331"/>
          </a:xfrm>
          <a:prstGeom prst="rect">
            <a:avLst/>
          </a:prstGeom>
          <a:noFill/>
        </p:spPr>
        <p:txBody>
          <a:bodyPr wrap="square" rtlCol="0">
            <a:spAutoFit/>
          </a:bodyPr>
          <a:lstStyle/>
          <a:p>
            <a:pPr algn="r"/>
            <a:r>
              <a:rPr lang="es-CO" sz="3600">
                <a:solidFill>
                  <a:srgbClr val="002060"/>
                </a:solidFill>
                <a:latin typeface="Kozuka Gothic Pr6N B" panose="020B0800000000000000" pitchFamily="34" charset="-128"/>
                <a:ea typeface="Kozuka Gothic Pr6N B" panose="020B0800000000000000" pitchFamily="34" charset="-128"/>
              </a:rPr>
              <a:t>DESARROLLO</a:t>
            </a:r>
          </a:p>
        </p:txBody>
      </p:sp>
      <p:cxnSp>
        <p:nvCxnSpPr>
          <p:cNvPr id="6" name="Conector recto 5">
            <a:extLst>
              <a:ext uri="{FF2B5EF4-FFF2-40B4-BE49-F238E27FC236}">
                <a16:creationId xmlns:a16="http://schemas.microsoft.com/office/drawing/2014/main" id="{C1367492-EA8E-663B-2D3E-BF8635488BB9}"/>
              </a:ext>
            </a:extLst>
          </p:cNvPr>
          <p:cNvCxnSpPr/>
          <p:nvPr/>
        </p:nvCxnSpPr>
        <p:spPr>
          <a:xfrm flipV="1">
            <a:off x="5719196" y="2563103"/>
            <a:ext cx="5794049" cy="51275"/>
          </a:xfrm>
          <a:prstGeom prst="line">
            <a:avLst/>
          </a:prstGeom>
          <a:ln w="22225" cmpd="dbl">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Conector recto 7">
            <a:extLst>
              <a:ext uri="{FF2B5EF4-FFF2-40B4-BE49-F238E27FC236}">
                <a16:creationId xmlns:a16="http://schemas.microsoft.com/office/drawing/2014/main" id="{10A0214D-230A-DD09-BB32-D1ED8ADC4074}"/>
              </a:ext>
            </a:extLst>
          </p:cNvPr>
          <p:cNvCxnSpPr/>
          <p:nvPr/>
        </p:nvCxnSpPr>
        <p:spPr>
          <a:xfrm flipV="1">
            <a:off x="5719195" y="2632559"/>
            <a:ext cx="5794049" cy="51275"/>
          </a:xfrm>
          <a:prstGeom prst="line">
            <a:avLst/>
          </a:prstGeom>
          <a:ln w="22225" cmpd="dbl">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83210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a:extLst>
              <a:ext uri="{FF2B5EF4-FFF2-40B4-BE49-F238E27FC236}">
                <a16:creationId xmlns:a16="http://schemas.microsoft.com/office/drawing/2014/main" id="{9A77B58A-E40B-0AC5-BACE-C12748598B7C}"/>
              </a:ext>
            </a:extLst>
          </p:cNvPr>
          <p:cNvSpPr>
            <a:spLocks noGrp="1"/>
          </p:cNvSpPr>
          <p:nvPr>
            <p:ph idx="1"/>
          </p:nvPr>
        </p:nvSpPr>
        <p:spPr>
          <a:xfrm>
            <a:off x="461790" y="2908951"/>
            <a:ext cx="10515600" cy="3231290"/>
          </a:xfrm>
        </p:spPr>
        <p:txBody>
          <a:bodyPr lIns="91440" tIns="45720" rIns="91440" bIns="45720" anchor="t"/>
          <a:lstStyle/>
          <a:p>
            <a:pPr marL="0" indent="0">
              <a:buNone/>
            </a:pPr>
            <a:r>
              <a:rPr lang="es-ES" sz="2000" b="1">
                <a:latin typeface="Arial"/>
                <a:ea typeface="+mn-lt"/>
                <a:cs typeface="Arial"/>
              </a:rPr>
              <a:t>Iteración 1: Montaje y programación del dispositivo </a:t>
            </a:r>
            <a:r>
              <a:rPr lang="es-ES" sz="2000" b="1" err="1">
                <a:latin typeface="Arial"/>
                <a:ea typeface="+mn-lt"/>
                <a:cs typeface="Arial"/>
              </a:rPr>
              <a:t>iot</a:t>
            </a:r>
            <a:endParaRPr lang="es-ES" sz="2000" err="1">
              <a:ea typeface="Calibri"/>
              <a:cs typeface="Calibri"/>
            </a:endParaRPr>
          </a:p>
          <a:p>
            <a:r>
              <a:rPr lang="es-ES" sz="1600" b="1">
                <a:latin typeface="Arial"/>
                <a:ea typeface="+mn-lt"/>
                <a:cs typeface="Arial"/>
              </a:rPr>
              <a:t>Objetivo</a:t>
            </a:r>
            <a:r>
              <a:rPr lang="es-ES" sz="1600">
                <a:latin typeface="Arial"/>
                <a:ea typeface="+mn-lt"/>
                <a:cs typeface="Arial"/>
              </a:rPr>
              <a:t>: </a:t>
            </a:r>
            <a:endParaRPr lang="es-ES" sz="1600">
              <a:ea typeface="Calibri"/>
              <a:cs typeface="Calibri"/>
            </a:endParaRPr>
          </a:p>
          <a:p>
            <a:pPr lvl="1"/>
            <a:r>
              <a:rPr lang="es-ES" sz="1600">
                <a:latin typeface="Arial"/>
                <a:ea typeface="+mn-lt"/>
                <a:cs typeface="Arial"/>
              </a:rPr>
              <a:t>Montar dispositivo </a:t>
            </a:r>
            <a:r>
              <a:rPr lang="es-ES" sz="1600" err="1">
                <a:latin typeface="Arial"/>
                <a:ea typeface="+mn-lt"/>
                <a:cs typeface="Arial"/>
              </a:rPr>
              <a:t>IoT</a:t>
            </a:r>
            <a:r>
              <a:rPr lang="es-ES" sz="1600">
                <a:latin typeface="Arial"/>
                <a:ea typeface="+mn-lt"/>
                <a:cs typeface="Arial"/>
              </a:rPr>
              <a:t> ESP8266.</a:t>
            </a:r>
            <a:endParaRPr lang="es-ES" sz="1600">
              <a:ea typeface="Calibri"/>
              <a:cs typeface="Calibri"/>
            </a:endParaRPr>
          </a:p>
          <a:p>
            <a:pPr lvl="1"/>
            <a:r>
              <a:rPr lang="es-ES" sz="1600">
                <a:latin typeface="Arial"/>
                <a:cs typeface="Arial"/>
              </a:rPr>
              <a:t>Configuración objeto en AWS que publique datos </a:t>
            </a:r>
            <a:endParaRPr lang="es-ES" sz="1600">
              <a:ea typeface="Calibri"/>
              <a:cs typeface="Calibri"/>
            </a:endParaRPr>
          </a:p>
          <a:p>
            <a:r>
              <a:rPr lang="es-ES" sz="1600" b="1">
                <a:latin typeface="Arial"/>
                <a:cs typeface="Arial"/>
              </a:rPr>
              <a:t>Actividades</a:t>
            </a:r>
            <a:r>
              <a:rPr lang="es-ES" sz="1600">
                <a:latin typeface="Arial"/>
                <a:cs typeface="Arial"/>
              </a:rPr>
              <a:t>:</a:t>
            </a:r>
            <a:endParaRPr lang="es-ES" sz="1600">
              <a:ea typeface="Calibri"/>
              <a:cs typeface="Calibri"/>
            </a:endParaRPr>
          </a:p>
          <a:p>
            <a:pPr lvl="1"/>
            <a:r>
              <a:rPr lang="es-ES" sz="1600">
                <a:latin typeface="Arial"/>
                <a:cs typeface="Arial"/>
              </a:rPr>
              <a:t>Montaje del ESP8266 con el sensor de ultrasonido y los </a:t>
            </a:r>
            <a:r>
              <a:rPr lang="es-ES" sz="1600" err="1">
                <a:latin typeface="Arial"/>
                <a:cs typeface="Arial"/>
              </a:rPr>
              <a:t>LEDs</a:t>
            </a:r>
            <a:r>
              <a:rPr lang="es-ES" sz="1600">
                <a:latin typeface="Arial"/>
                <a:cs typeface="Arial"/>
              </a:rPr>
              <a:t>.</a:t>
            </a:r>
            <a:endParaRPr lang="es-ES" sz="1600">
              <a:ea typeface="Calibri"/>
              <a:cs typeface="Calibri"/>
            </a:endParaRPr>
          </a:p>
          <a:p>
            <a:pPr lvl="1"/>
            <a:r>
              <a:rPr lang="es-ES" sz="1600">
                <a:latin typeface="Arial"/>
                <a:cs typeface="Arial"/>
              </a:rPr>
              <a:t>Pruebas de conexión y funcionamiento del hardware.</a:t>
            </a:r>
            <a:endParaRPr lang="es-ES" sz="1600">
              <a:ea typeface="Calibri"/>
              <a:cs typeface="Calibri"/>
            </a:endParaRPr>
          </a:p>
          <a:p>
            <a:pPr lvl="1"/>
            <a:r>
              <a:rPr lang="es-ES" sz="1600">
                <a:latin typeface="Arial"/>
                <a:cs typeface="Arial"/>
              </a:rPr>
              <a:t>Programación en Arduino para la suscripción y publicación del tema de proximidad en AWS </a:t>
            </a:r>
            <a:r>
              <a:rPr lang="es-ES" sz="1600" err="1">
                <a:latin typeface="Arial"/>
                <a:cs typeface="Arial"/>
              </a:rPr>
              <a:t>IoT</a:t>
            </a:r>
            <a:r>
              <a:rPr lang="es-ES" sz="1600">
                <a:latin typeface="Arial"/>
                <a:cs typeface="Arial"/>
              </a:rPr>
              <a:t>.</a:t>
            </a:r>
            <a:endParaRPr lang="es-ES" sz="1600">
              <a:ea typeface="Calibri"/>
              <a:cs typeface="Calibri"/>
            </a:endParaRPr>
          </a:p>
          <a:p>
            <a:pPr lvl="1"/>
            <a:r>
              <a:rPr lang="es-ES" sz="1600">
                <a:latin typeface="Arial"/>
                <a:cs typeface="Arial"/>
              </a:rPr>
              <a:t>Pruebas unitarias en donde se muestra la transmisión de datos </a:t>
            </a:r>
            <a:endParaRPr lang="es-ES" sz="1600">
              <a:ea typeface="Calibri"/>
              <a:cs typeface="Calibri"/>
            </a:endParaRPr>
          </a:p>
          <a:p>
            <a:pPr marL="0" indent="0">
              <a:buNone/>
            </a:pPr>
            <a:endParaRPr lang="es-ES" sz="1700">
              <a:ea typeface="Calibri" panose="020F0502020204030204"/>
              <a:cs typeface="Calibri"/>
            </a:endParaRPr>
          </a:p>
          <a:p>
            <a:pPr marL="0" indent="0">
              <a:buNone/>
            </a:pPr>
            <a:endParaRPr lang="es-ES">
              <a:ea typeface="Calibri" panose="020F0502020204030204"/>
              <a:cs typeface="Calibri"/>
            </a:endParaRPr>
          </a:p>
        </p:txBody>
      </p:sp>
      <p:sp>
        <p:nvSpPr>
          <p:cNvPr id="4" name="CuadroTexto 3">
            <a:extLst>
              <a:ext uri="{FF2B5EF4-FFF2-40B4-BE49-F238E27FC236}">
                <a16:creationId xmlns:a16="http://schemas.microsoft.com/office/drawing/2014/main" id="{D75D8773-66AC-9E32-356E-90F407139286}"/>
              </a:ext>
            </a:extLst>
          </p:cNvPr>
          <p:cNvSpPr txBox="1"/>
          <p:nvPr/>
        </p:nvSpPr>
        <p:spPr>
          <a:xfrm>
            <a:off x="8336752" y="2007626"/>
            <a:ext cx="3296134" cy="646331"/>
          </a:xfrm>
          <a:prstGeom prst="rect">
            <a:avLst/>
          </a:prstGeom>
          <a:noFill/>
        </p:spPr>
        <p:txBody>
          <a:bodyPr wrap="square" rtlCol="0">
            <a:spAutoFit/>
          </a:bodyPr>
          <a:lstStyle/>
          <a:p>
            <a:pPr algn="r"/>
            <a:r>
              <a:rPr lang="es-CO" sz="3600">
                <a:solidFill>
                  <a:srgbClr val="002060"/>
                </a:solidFill>
                <a:latin typeface="Kozuka Gothic Pr6N B" panose="020B0800000000000000" pitchFamily="34" charset="-128"/>
                <a:ea typeface="Kozuka Gothic Pr6N B" panose="020B0800000000000000" pitchFamily="34" charset="-128"/>
              </a:rPr>
              <a:t>DESARROLLO</a:t>
            </a:r>
          </a:p>
        </p:txBody>
      </p:sp>
      <p:cxnSp>
        <p:nvCxnSpPr>
          <p:cNvPr id="6" name="Conector recto 5">
            <a:extLst>
              <a:ext uri="{FF2B5EF4-FFF2-40B4-BE49-F238E27FC236}">
                <a16:creationId xmlns:a16="http://schemas.microsoft.com/office/drawing/2014/main" id="{C1367492-EA8E-663B-2D3E-BF8635488BB9}"/>
              </a:ext>
            </a:extLst>
          </p:cNvPr>
          <p:cNvCxnSpPr/>
          <p:nvPr/>
        </p:nvCxnSpPr>
        <p:spPr>
          <a:xfrm flipV="1">
            <a:off x="5719196" y="2563103"/>
            <a:ext cx="5794049" cy="51275"/>
          </a:xfrm>
          <a:prstGeom prst="line">
            <a:avLst/>
          </a:prstGeom>
          <a:ln w="22225" cmpd="dbl">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Conector recto 7">
            <a:extLst>
              <a:ext uri="{FF2B5EF4-FFF2-40B4-BE49-F238E27FC236}">
                <a16:creationId xmlns:a16="http://schemas.microsoft.com/office/drawing/2014/main" id="{10A0214D-230A-DD09-BB32-D1ED8ADC4074}"/>
              </a:ext>
            </a:extLst>
          </p:cNvPr>
          <p:cNvCxnSpPr/>
          <p:nvPr/>
        </p:nvCxnSpPr>
        <p:spPr>
          <a:xfrm flipV="1">
            <a:off x="5719195" y="2632559"/>
            <a:ext cx="5794049" cy="51275"/>
          </a:xfrm>
          <a:prstGeom prst="line">
            <a:avLst/>
          </a:prstGeom>
          <a:ln w="22225" cmpd="dbl">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594750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a:extLst>
              <a:ext uri="{FF2B5EF4-FFF2-40B4-BE49-F238E27FC236}">
                <a16:creationId xmlns:a16="http://schemas.microsoft.com/office/drawing/2014/main" id="{9A77B58A-E40B-0AC5-BACE-C12748598B7C}"/>
              </a:ext>
            </a:extLst>
          </p:cNvPr>
          <p:cNvSpPr>
            <a:spLocks noGrp="1"/>
          </p:cNvSpPr>
          <p:nvPr>
            <p:ph idx="1"/>
          </p:nvPr>
        </p:nvSpPr>
        <p:spPr>
          <a:xfrm>
            <a:off x="461790" y="2908951"/>
            <a:ext cx="10515600" cy="3231290"/>
          </a:xfrm>
        </p:spPr>
        <p:txBody>
          <a:bodyPr lIns="91440" tIns="45720" rIns="91440" bIns="45720" anchor="t"/>
          <a:lstStyle/>
          <a:p>
            <a:pPr marL="0" indent="0">
              <a:buNone/>
            </a:pPr>
            <a:r>
              <a:rPr lang="es-ES" sz="2000" b="1">
                <a:latin typeface="Arial"/>
                <a:ea typeface="+mn-lt"/>
                <a:cs typeface="Arial"/>
              </a:rPr>
              <a:t>Iteración 2: Desarrollo Aplicación Movil</a:t>
            </a:r>
            <a:endParaRPr lang="es-ES" sz="2000">
              <a:ea typeface="Calibri"/>
              <a:cs typeface="Calibri"/>
            </a:endParaRPr>
          </a:p>
          <a:p>
            <a:r>
              <a:rPr lang="es-ES" sz="1600" b="1">
                <a:latin typeface="Arial"/>
                <a:ea typeface="+mn-lt"/>
                <a:cs typeface="Arial"/>
              </a:rPr>
              <a:t>Objetivo</a:t>
            </a:r>
            <a:r>
              <a:rPr lang="es-ES" sz="1600">
                <a:latin typeface="Arial"/>
                <a:ea typeface="+mn-lt"/>
                <a:cs typeface="Arial"/>
              </a:rPr>
              <a:t>: Desarrollar una aplicación Movil que</a:t>
            </a:r>
            <a:r>
              <a:rPr lang="es-ES" sz="1600">
                <a:latin typeface="Arial"/>
                <a:cs typeface="Arial"/>
              </a:rPr>
              <a:t> reciba datos del tema de proximidad de </a:t>
            </a:r>
            <a:r>
              <a:rPr lang="es-ES" sz="1600" err="1">
                <a:latin typeface="Arial"/>
                <a:cs typeface="Arial"/>
              </a:rPr>
              <a:t>aws</a:t>
            </a:r>
            <a:r>
              <a:rPr lang="es-ES" sz="1600">
                <a:latin typeface="Arial"/>
                <a:cs typeface="Arial"/>
              </a:rPr>
              <a:t> </a:t>
            </a:r>
            <a:endParaRPr lang="es-ES" sz="1600">
              <a:ea typeface="Calibri"/>
              <a:cs typeface="Calibri"/>
            </a:endParaRPr>
          </a:p>
          <a:p>
            <a:r>
              <a:rPr lang="es-ES" sz="1600" b="1">
                <a:latin typeface="Arial"/>
                <a:cs typeface="Arial"/>
              </a:rPr>
              <a:t>Actividades</a:t>
            </a:r>
            <a:r>
              <a:rPr lang="es-ES" sz="1600">
                <a:latin typeface="Arial"/>
                <a:cs typeface="Arial"/>
              </a:rPr>
              <a:t>:</a:t>
            </a:r>
            <a:endParaRPr lang="es-ES" sz="1600">
              <a:ea typeface="Calibri"/>
              <a:cs typeface="Calibri"/>
            </a:endParaRPr>
          </a:p>
          <a:p>
            <a:pPr lvl="1"/>
            <a:r>
              <a:rPr lang="es-ES" sz="1600">
                <a:latin typeface="Arial"/>
                <a:cs typeface="Arial"/>
              </a:rPr>
              <a:t>Programación de la aplicación móvil en </a:t>
            </a:r>
            <a:r>
              <a:rPr lang="es-ES" sz="1600" err="1">
                <a:latin typeface="Arial"/>
                <a:cs typeface="Arial"/>
              </a:rPr>
              <a:t>flutter</a:t>
            </a:r>
            <a:r>
              <a:rPr lang="es-ES" sz="1600">
                <a:latin typeface="Arial"/>
                <a:cs typeface="Arial"/>
              </a:rPr>
              <a:t> </a:t>
            </a:r>
            <a:endParaRPr lang="es-ES" sz="1600">
              <a:ea typeface="Calibri"/>
              <a:cs typeface="Calibri"/>
            </a:endParaRPr>
          </a:p>
          <a:p>
            <a:pPr lvl="1"/>
            <a:r>
              <a:rPr lang="es-ES" sz="1600">
                <a:latin typeface="Arial"/>
                <a:cs typeface="Arial"/>
              </a:rPr>
              <a:t>Pruebas de comunicación entre </a:t>
            </a:r>
            <a:r>
              <a:rPr lang="es-ES" sz="1600" err="1">
                <a:latin typeface="Arial"/>
                <a:cs typeface="Arial"/>
              </a:rPr>
              <a:t>flutter</a:t>
            </a:r>
            <a:r>
              <a:rPr lang="es-ES" sz="1600">
                <a:latin typeface="Arial"/>
                <a:cs typeface="Arial"/>
              </a:rPr>
              <a:t> y AWS </a:t>
            </a:r>
            <a:r>
              <a:rPr lang="es-ES" sz="1600" err="1">
                <a:latin typeface="Arial"/>
                <a:cs typeface="Arial"/>
              </a:rPr>
              <a:t>IoT</a:t>
            </a:r>
            <a:r>
              <a:rPr lang="es-ES" sz="1600">
                <a:latin typeface="Arial"/>
                <a:cs typeface="Arial"/>
              </a:rPr>
              <a:t>.</a:t>
            </a:r>
            <a:endParaRPr lang="es-ES" sz="1600">
              <a:ea typeface="Calibri"/>
              <a:cs typeface="Calibri"/>
            </a:endParaRPr>
          </a:p>
          <a:p>
            <a:pPr lvl="1"/>
            <a:r>
              <a:rPr lang="es-ES" sz="1600">
                <a:latin typeface="Arial"/>
                <a:cs typeface="Arial"/>
              </a:rPr>
              <a:t>integración entre el dispositivo, AWS y </a:t>
            </a:r>
            <a:r>
              <a:rPr lang="es-ES" sz="1600" err="1">
                <a:latin typeface="Arial"/>
                <a:cs typeface="Arial"/>
              </a:rPr>
              <a:t>flutter</a:t>
            </a:r>
            <a:r>
              <a:rPr lang="es-ES" sz="1600">
                <a:latin typeface="Arial"/>
                <a:cs typeface="Arial"/>
              </a:rPr>
              <a:t> </a:t>
            </a:r>
            <a:endParaRPr lang="es-ES" sz="1600"/>
          </a:p>
          <a:p>
            <a:pPr marL="0" indent="0">
              <a:buNone/>
            </a:pPr>
            <a:endParaRPr lang="es-ES">
              <a:ea typeface="Calibri" panose="020F0502020204030204"/>
              <a:cs typeface="Calibri"/>
            </a:endParaRPr>
          </a:p>
        </p:txBody>
      </p:sp>
      <p:sp>
        <p:nvSpPr>
          <p:cNvPr id="4" name="CuadroTexto 3">
            <a:extLst>
              <a:ext uri="{FF2B5EF4-FFF2-40B4-BE49-F238E27FC236}">
                <a16:creationId xmlns:a16="http://schemas.microsoft.com/office/drawing/2014/main" id="{D75D8773-66AC-9E32-356E-90F407139286}"/>
              </a:ext>
            </a:extLst>
          </p:cNvPr>
          <p:cNvSpPr txBox="1"/>
          <p:nvPr/>
        </p:nvSpPr>
        <p:spPr>
          <a:xfrm>
            <a:off x="8336752" y="2007626"/>
            <a:ext cx="3296134" cy="646331"/>
          </a:xfrm>
          <a:prstGeom prst="rect">
            <a:avLst/>
          </a:prstGeom>
          <a:noFill/>
        </p:spPr>
        <p:txBody>
          <a:bodyPr wrap="square" rtlCol="0">
            <a:spAutoFit/>
          </a:bodyPr>
          <a:lstStyle/>
          <a:p>
            <a:pPr algn="r"/>
            <a:r>
              <a:rPr lang="es-CO" sz="3600">
                <a:solidFill>
                  <a:srgbClr val="002060"/>
                </a:solidFill>
                <a:latin typeface="Kozuka Gothic Pr6N B" panose="020B0800000000000000" pitchFamily="34" charset="-128"/>
                <a:ea typeface="Kozuka Gothic Pr6N B" panose="020B0800000000000000" pitchFamily="34" charset="-128"/>
              </a:rPr>
              <a:t>DESARROLLO</a:t>
            </a:r>
          </a:p>
        </p:txBody>
      </p:sp>
      <p:cxnSp>
        <p:nvCxnSpPr>
          <p:cNvPr id="6" name="Conector recto 5">
            <a:extLst>
              <a:ext uri="{FF2B5EF4-FFF2-40B4-BE49-F238E27FC236}">
                <a16:creationId xmlns:a16="http://schemas.microsoft.com/office/drawing/2014/main" id="{C1367492-EA8E-663B-2D3E-BF8635488BB9}"/>
              </a:ext>
            </a:extLst>
          </p:cNvPr>
          <p:cNvCxnSpPr/>
          <p:nvPr/>
        </p:nvCxnSpPr>
        <p:spPr>
          <a:xfrm flipV="1">
            <a:off x="5719196" y="2563103"/>
            <a:ext cx="5794049" cy="51275"/>
          </a:xfrm>
          <a:prstGeom prst="line">
            <a:avLst/>
          </a:prstGeom>
          <a:ln w="22225" cmpd="dbl">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Conector recto 7">
            <a:extLst>
              <a:ext uri="{FF2B5EF4-FFF2-40B4-BE49-F238E27FC236}">
                <a16:creationId xmlns:a16="http://schemas.microsoft.com/office/drawing/2014/main" id="{10A0214D-230A-DD09-BB32-D1ED8ADC4074}"/>
              </a:ext>
            </a:extLst>
          </p:cNvPr>
          <p:cNvCxnSpPr/>
          <p:nvPr/>
        </p:nvCxnSpPr>
        <p:spPr>
          <a:xfrm flipV="1">
            <a:off x="5719195" y="2632559"/>
            <a:ext cx="5794049" cy="51275"/>
          </a:xfrm>
          <a:prstGeom prst="line">
            <a:avLst/>
          </a:prstGeom>
          <a:ln w="22225" cmpd="dbl">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026915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a:extLst>
              <a:ext uri="{FF2B5EF4-FFF2-40B4-BE49-F238E27FC236}">
                <a16:creationId xmlns:a16="http://schemas.microsoft.com/office/drawing/2014/main" id="{9A77B58A-E40B-0AC5-BACE-C12748598B7C}"/>
              </a:ext>
            </a:extLst>
          </p:cNvPr>
          <p:cNvSpPr>
            <a:spLocks noGrp="1"/>
          </p:cNvSpPr>
          <p:nvPr>
            <p:ph idx="1"/>
          </p:nvPr>
        </p:nvSpPr>
        <p:spPr>
          <a:xfrm>
            <a:off x="461790" y="2908951"/>
            <a:ext cx="10515600" cy="3231290"/>
          </a:xfrm>
        </p:spPr>
        <p:txBody>
          <a:bodyPr lIns="91440" tIns="45720" rIns="91440" bIns="45720" anchor="t"/>
          <a:lstStyle/>
          <a:p>
            <a:pPr>
              <a:buNone/>
            </a:pPr>
            <a:r>
              <a:rPr lang="es-ES" sz="2400" b="1">
                <a:latin typeface="Arial"/>
                <a:cs typeface="Arial"/>
              </a:rPr>
              <a:t>Iteración 3: Desarrollo tema </a:t>
            </a:r>
            <a:r>
              <a:rPr lang="es-ES" sz="2400" b="1" err="1">
                <a:latin typeface="Arial"/>
                <a:cs typeface="Arial"/>
              </a:rPr>
              <a:t>Controlled</a:t>
            </a:r>
            <a:r>
              <a:rPr lang="es-ES" sz="2400" b="1">
                <a:latin typeface="Arial"/>
                <a:cs typeface="Arial"/>
              </a:rPr>
              <a:t> </a:t>
            </a:r>
            <a:r>
              <a:rPr lang="es-ES" sz="2400" b="1" err="1">
                <a:latin typeface="Arial"/>
                <a:cs typeface="Arial"/>
              </a:rPr>
              <a:t>Aws</a:t>
            </a:r>
            <a:r>
              <a:rPr lang="es-ES" sz="2400" b="1">
                <a:latin typeface="Arial"/>
                <a:cs typeface="Arial"/>
              </a:rPr>
              <a:t> y </a:t>
            </a:r>
            <a:r>
              <a:rPr lang="es-ES" sz="2400" b="1" err="1">
                <a:latin typeface="Arial"/>
                <a:cs typeface="Arial"/>
              </a:rPr>
              <a:t>Flutter</a:t>
            </a:r>
            <a:r>
              <a:rPr lang="es-ES" sz="2400" b="1">
                <a:latin typeface="Arial"/>
                <a:cs typeface="Arial"/>
              </a:rPr>
              <a:t> </a:t>
            </a:r>
            <a:endParaRPr lang="es-ES" sz="2400">
              <a:ea typeface="Calibri"/>
              <a:cs typeface="Calibri"/>
            </a:endParaRPr>
          </a:p>
          <a:p>
            <a:pPr lvl="1">
              <a:buNone/>
            </a:pPr>
            <a:endParaRPr lang="es-ES" sz="2000" b="1">
              <a:latin typeface="Arial"/>
              <a:cs typeface="Arial"/>
            </a:endParaRPr>
          </a:p>
          <a:p>
            <a:pPr>
              <a:buFont typeface="Arial"/>
              <a:buChar char="•"/>
            </a:pPr>
            <a:r>
              <a:rPr lang="es-ES" sz="1800" b="1">
                <a:latin typeface="Arial"/>
                <a:cs typeface="Arial"/>
              </a:rPr>
              <a:t>Objetivo</a:t>
            </a:r>
            <a:r>
              <a:rPr lang="es-ES" sz="1800">
                <a:latin typeface="Arial"/>
                <a:cs typeface="Arial"/>
              </a:rPr>
              <a:t>: </a:t>
            </a:r>
            <a:endParaRPr lang="es-ES" sz="1800">
              <a:latin typeface="Calibri" panose="020F0502020204030204"/>
              <a:ea typeface="Calibri"/>
              <a:cs typeface="Calibri"/>
            </a:endParaRPr>
          </a:p>
          <a:p>
            <a:pPr lvl="1">
              <a:buFont typeface="Arial"/>
              <a:buChar char="•"/>
            </a:pPr>
            <a:r>
              <a:rPr lang="es-ES" sz="1800">
                <a:latin typeface="Arial"/>
                <a:cs typeface="Arial"/>
              </a:rPr>
              <a:t>Configurar en AWS el tema de </a:t>
            </a:r>
            <a:r>
              <a:rPr lang="es-ES" sz="1800" err="1">
                <a:latin typeface="Arial"/>
                <a:cs typeface="Arial"/>
              </a:rPr>
              <a:t>controlled</a:t>
            </a:r>
            <a:r>
              <a:rPr lang="es-ES" sz="1800">
                <a:latin typeface="Arial"/>
                <a:cs typeface="Arial"/>
              </a:rPr>
              <a:t> </a:t>
            </a:r>
            <a:endParaRPr lang="es-ES" sz="1800">
              <a:ea typeface="Calibri"/>
              <a:cs typeface="Calibri"/>
            </a:endParaRPr>
          </a:p>
          <a:p>
            <a:pPr lvl="1">
              <a:buFont typeface="Arial"/>
              <a:buChar char="•"/>
            </a:pPr>
            <a:r>
              <a:rPr lang="es-ES" sz="1800">
                <a:latin typeface="Arial"/>
                <a:cs typeface="Arial"/>
              </a:rPr>
              <a:t>Desarrollo control led flutter</a:t>
            </a:r>
          </a:p>
          <a:p>
            <a:pPr>
              <a:buFont typeface="Arial"/>
              <a:buChar char="•"/>
            </a:pPr>
            <a:r>
              <a:rPr lang="es-ES" sz="1800" b="1">
                <a:latin typeface="Arial"/>
                <a:cs typeface="Arial"/>
              </a:rPr>
              <a:t>Actividades</a:t>
            </a:r>
            <a:r>
              <a:rPr lang="es-ES" sz="1800">
                <a:latin typeface="Arial"/>
                <a:cs typeface="Arial"/>
              </a:rPr>
              <a:t>:</a:t>
            </a:r>
            <a:endParaRPr lang="es-ES" sz="1800">
              <a:ea typeface="Calibri"/>
              <a:cs typeface="Calibri"/>
            </a:endParaRPr>
          </a:p>
          <a:p>
            <a:pPr marL="971550" lvl="1" indent="-285750">
              <a:buFont typeface="Arial"/>
              <a:buChar char="•"/>
            </a:pPr>
            <a:r>
              <a:rPr lang="es-ES" sz="1800">
                <a:latin typeface="Arial"/>
                <a:cs typeface="Arial"/>
              </a:rPr>
              <a:t>Desarrollo de la aplicación movil Flutter para recibir datos del sensor y controlar los </a:t>
            </a:r>
            <a:r>
              <a:rPr lang="es-ES" sz="1800" err="1">
                <a:latin typeface="Arial"/>
                <a:cs typeface="Arial"/>
              </a:rPr>
              <a:t>LEDs</a:t>
            </a:r>
            <a:r>
              <a:rPr lang="es-ES" sz="1800">
                <a:latin typeface="Arial"/>
                <a:cs typeface="Arial"/>
              </a:rPr>
              <a:t>.</a:t>
            </a:r>
            <a:endParaRPr lang="es-ES" sz="1800">
              <a:ea typeface="Calibri"/>
              <a:cs typeface="Calibri"/>
            </a:endParaRPr>
          </a:p>
          <a:p>
            <a:pPr marL="971550" lvl="1" indent="-285750">
              <a:buFont typeface="Arial"/>
              <a:buChar char="•"/>
            </a:pPr>
            <a:r>
              <a:rPr lang="es-ES" sz="1800">
                <a:latin typeface="Arial"/>
                <a:cs typeface="Arial"/>
              </a:rPr>
              <a:t>Integración Aws y dispositivo Iot.</a:t>
            </a:r>
          </a:p>
          <a:p>
            <a:pPr marL="457200" lvl="1" indent="0">
              <a:buNone/>
            </a:pPr>
            <a:endParaRPr lang="es-ES" sz="2000" b="1">
              <a:latin typeface="Arial"/>
              <a:ea typeface="Calibri" panose="020F0502020204030204"/>
              <a:cs typeface="Arial"/>
            </a:endParaRPr>
          </a:p>
          <a:p>
            <a:endParaRPr lang="es-ES" sz="1800" b="1">
              <a:latin typeface="Arial"/>
              <a:ea typeface="Calibri" panose="020F0502020204030204"/>
              <a:cs typeface="Arial"/>
            </a:endParaRPr>
          </a:p>
        </p:txBody>
      </p:sp>
      <p:sp>
        <p:nvSpPr>
          <p:cNvPr id="4" name="CuadroTexto 3">
            <a:extLst>
              <a:ext uri="{FF2B5EF4-FFF2-40B4-BE49-F238E27FC236}">
                <a16:creationId xmlns:a16="http://schemas.microsoft.com/office/drawing/2014/main" id="{D75D8773-66AC-9E32-356E-90F407139286}"/>
              </a:ext>
            </a:extLst>
          </p:cNvPr>
          <p:cNvSpPr txBox="1"/>
          <p:nvPr/>
        </p:nvSpPr>
        <p:spPr>
          <a:xfrm>
            <a:off x="8336752" y="2007626"/>
            <a:ext cx="3296134" cy="646331"/>
          </a:xfrm>
          <a:prstGeom prst="rect">
            <a:avLst/>
          </a:prstGeom>
          <a:noFill/>
        </p:spPr>
        <p:txBody>
          <a:bodyPr wrap="square" rtlCol="0">
            <a:spAutoFit/>
          </a:bodyPr>
          <a:lstStyle/>
          <a:p>
            <a:pPr algn="r"/>
            <a:r>
              <a:rPr lang="es-CO" sz="3600">
                <a:solidFill>
                  <a:srgbClr val="002060"/>
                </a:solidFill>
                <a:latin typeface="Kozuka Gothic Pr6N B" panose="020B0800000000000000" pitchFamily="34" charset="-128"/>
                <a:ea typeface="Kozuka Gothic Pr6N B" panose="020B0800000000000000" pitchFamily="34" charset="-128"/>
              </a:rPr>
              <a:t>DESARROLLO</a:t>
            </a:r>
          </a:p>
        </p:txBody>
      </p:sp>
      <p:cxnSp>
        <p:nvCxnSpPr>
          <p:cNvPr id="6" name="Conector recto 5">
            <a:extLst>
              <a:ext uri="{FF2B5EF4-FFF2-40B4-BE49-F238E27FC236}">
                <a16:creationId xmlns:a16="http://schemas.microsoft.com/office/drawing/2014/main" id="{C1367492-EA8E-663B-2D3E-BF8635488BB9}"/>
              </a:ext>
            </a:extLst>
          </p:cNvPr>
          <p:cNvCxnSpPr/>
          <p:nvPr/>
        </p:nvCxnSpPr>
        <p:spPr>
          <a:xfrm flipV="1">
            <a:off x="5719196" y="2563103"/>
            <a:ext cx="5794049" cy="51275"/>
          </a:xfrm>
          <a:prstGeom prst="line">
            <a:avLst/>
          </a:prstGeom>
          <a:ln w="22225" cmpd="dbl">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Conector recto 7">
            <a:extLst>
              <a:ext uri="{FF2B5EF4-FFF2-40B4-BE49-F238E27FC236}">
                <a16:creationId xmlns:a16="http://schemas.microsoft.com/office/drawing/2014/main" id="{10A0214D-230A-DD09-BB32-D1ED8ADC4074}"/>
              </a:ext>
            </a:extLst>
          </p:cNvPr>
          <p:cNvCxnSpPr/>
          <p:nvPr/>
        </p:nvCxnSpPr>
        <p:spPr>
          <a:xfrm flipV="1">
            <a:off x="5719195" y="2632559"/>
            <a:ext cx="5794049" cy="51275"/>
          </a:xfrm>
          <a:prstGeom prst="line">
            <a:avLst/>
          </a:prstGeom>
          <a:ln w="22225" cmpd="dbl">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76399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a:extLst>
              <a:ext uri="{FF2B5EF4-FFF2-40B4-BE49-F238E27FC236}">
                <a16:creationId xmlns:a16="http://schemas.microsoft.com/office/drawing/2014/main" id="{9A77B58A-E40B-0AC5-BACE-C12748598B7C}"/>
              </a:ext>
            </a:extLst>
          </p:cNvPr>
          <p:cNvSpPr>
            <a:spLocks noGrp="1"/>
          </p:cNvSpPr>
          <p:nvPr>
            <p:ph idx="1"/>
          </p:nvPr>
        </p:nvSpPr>
        <p:spPr>
          <a:xfrm>
            <a:off x="461790" y="2908951"/>
            <a:ext cx="10515600" cy="3231290"/>
          </a:xfrm>
        </p:spPr>
        <p:txBody>
          <a:bodyPr lIns="91440" tIns="45720" rIns="91440" bIns="45720" anchor="t"/>
          <a:lstStyle/>
          <a:p>
            <a:pPr lvl="1">
              <a:buNone/>
            </a:pPr>
            <a:endParaRPr lang="es-ES" sz="2000" b="1">
              <a:latin typeface="Arial"/>
              <a:ea typeface="Calibri"/>
              <a:cs typeface="Arial"/>
            </a:endParaRPr>
          </a:p>
          <a:p>
            <a:pPr>
              <a:buNone/>
            </a:pPr>
            <a:r>
              <a:rPr lang="es-ES" sz="2000" b="1">
                <a:latin typeface="Arial"/>
                <a:ea typeface="Calibri"/>
                <a:cs typeface="Arial"/>
              </a:rPr>
              <a:t>Iteración 4: Desarrollo Arduino integrar el tema de controlled</a:t>
            </a:r>
            <a:endParaRPr lang="es-ES" sz="2000">
              <a:ea typeface="Calibri"/>
              <a:cs typeface="Calibri"/>
            </a:endParaRPr>
          </a:p>
          <a:p>
            <a:pPr>
              <a:buFont typeface="Arial"/>
              <a:buChar char="•"/>
            </a:pPr>
            <a:r>
              <a:rPr lang="es-ES" sz="1800" b="1">
                <a:latin typeface="Arial"/>
                <a:ea typeface="Calibri"/>
                <a:cs typeface="Arial"/>
              </a:rPr>
              <a:t>Objetivo</a:t>
            </a:r>
            <a:r>
              <a:rPr lang="es-ES" sz="1800">
                <a:latin typeface="Arial"/>
                <a:ea typeface="Calibri"/>
                <a:cs typeface="Arial"/>
              </a:rPr>
              <a:t>: Desarrollar en arduino el tema de </a:t>
            </a:r>
            <a:r>
              <a:rPr lang="es-ES" sz="1800" err="1">
                <a:latin typeface="Arial"/>
                <a:ea typeface="Calibri"/>
                <a:cs typeface="Arial"/>
              </a:rPr>
              <a:t>controlled</a:t>
            </a:r>
            <a:r>
              <a:rPr lang="es-ES" sz="1800">
                <a:latin typeface="Arial"/>
                <a:ea typeface="Calibri"/>
                <a:cs typeface="Arial"/>
              </a:rPr>
              <a:t> </a:t>
            </a:r>
            <a:endParaRPr lang="es-ES" sz="1800">
              <a:ea typeface="Calibri"/>
              <a:cs typeface="Calibri"/>
            </a:endParaRPr>
          </a:p>
          <a:p>
            <a:pPr>
              <a:buFont typeface="Arial"/>
              <a:buChar char="•"/>
            </a:pPr>
            <a:r>
              <a:rPr lang="es-ES" sz="1800" b="1">
                <a:latin typeface="Arial"/>
                <a:ea typeface="Calibri"/>
                <a:cs typeface="Arial"/>
              </a:rPr>
              <a:t>Actividades</a:t>
            </a:r>
            <a:r>
              <a:rPr lang="es-ES" sz="1800">
                <a:latin typeface="Arial"/>
                <a:ea typeface="Calibri"/>
                <a:cs typeface="Arial"/>
              </a:rPr>
              <a:t>:</a:t>
            </a:r>
            <a:endParaRPr lang="es-ES" sz="1800">
              <a:ea typeface="Calibri"/>
              <a:cs typeface="Calibri"/>
            </a:endParaRPr>
          </a:p>
          <a:p>
            <a:pPr marL="971550" lvl="1" indent="-285750">
              <a:buFont typeface="Arial"/>
              <a:buChar char="•"/>
            </a:pPr>
            <a:r>
              <a:rPr lang="es-ES" sz="1800">
                <a:latin typeface="Arial"/>
                <a:ea typeface="Calibri"/>
                <a:cs typeface="Arial"/>
              </a:rPr>
              <a:t>Desarrollo en arduino para para recibir datos del tema control led y encender los LEDs según el caso.</a:t>
            </a:r>
            <a:endParaRPr lang="es-ES" sz="1800">
              <a:ea typeface="Calibri"/>
              <a:cs typeface="Calibri"/>
            </a:endParaRPr>
          </a:p>
          <a:p>
            <a:pPr marL="971550" lvl="1" indent="-285750">
              <a:buFont typeface="Arial"/>
              <a:buChar char="•"/>
            </a:pPr>
            <a:r>
              <a:rPr lang="es-ES" sz="1800">
                <a:latin typeface="Arial"/>
                <a:ea typeface="Calibri"/>
                <a:cs typeface="Arial"/>
              </a:rPr>
              <a:t>Integración y pruebas finales del sistema completo</a:t>
            </a:r>
            <a:endParaRPr lang="es-ES" sz="1800">
              <a:latin typeface="Calibri" panose="020F0502020204030204"/>
              <a:ea typeface="Calibri"/>
              <a:cs typeface="Calibri"/>
            </a:endParaRPr>
          </a:p>
          <a:p>
            <a:pPr marL="971550" lvl="1" indent="-285750">
              <a:buFont typeface="Arial"/>
              <a:buChar char="•"/>
            </a:pPr>
            <a:r>
              <a:rPr lang="es-ES" sz="1800">
                <a:latin typeface="Arial"/>
                <a:ea typeface="Calibri"/>
                <a:cs typeface="Arial"/>
              </a:rPr>
              <a:t>Pruebas funcionales.</a:t>
            </a:r>
            <a:endParaRPr lang="es-ES" sz="1800">
              <a:ea typeface="Calibri"/>
              <a:cs typeface="Calibri"/>
            </a:endParaRPr>
          </a:p>
          <a:p>
            <a:pPr marL="457200" lvl="1" indent="0">
              <a:buNone/>
            </a:pPr>
            <a:endParaRPr lang="es-ES" sz="2000" b="1">
              <a:latin typeface="Arial"/>
              <a:ea typeface="Calibri"/>
              <a:cs typeface="Arial"/>
            </a:endParaRPr>
          </a:p>
          <a:p>
            <a:endParaRPr lang="es-ES" sz="1800" b="1">
              <a:latin typeface="Arial"/>
              <a:ea typeface="Calibri"/>
              <a:cs typeface="Arial"/>
            </a:endParaRPr>
          </a:p>
        </p:txBody>
      </p:sp>
      <p:sp>
        <p:nvSpPr>
          <p:cNvPr id="4" name="CuadroTexto 3">
            <a:extLst>
              <a:ext uri="{FF2B5EF4-FFF2-40B4-BE49-F238E27FC236}">
                <a16:creationId xmlns:a16="http://schemas.microsoft.com/office/drawing/2014/main" id="{D75D8773-66AC-9E32-356E-90F407139286}"/>
              </a:ext>
            </a:extLst>
          </p:cNvPr>
          <p:cNvSpPr txBox="1"/>
          <p:nvPr/>
        </p:nvSpPr>
        <p:spPr>
          <a:xfrm>
            <a:off x="8336752" y="2007626"/>
            <a:ext cx="3296134" cy="646331"/>
          </a:xfrm>
          <a:prstGeom prst="rect">
            <a:avLst/>
          </a:prstGeom>
          <a:noFill/>
        </p:spPr>
        <p:txBody>
          <a:bodyPr wrap="square" rtlCol="0">
            <a:spAutoFit/>
          </a:bodyPr>
          <a:lstStyle/>
          <a:p>
            <a:pPr algn="r"/>
            <a:r>
              <a:rPr lang="es-CO" sz="3600">
                <a:solidFill>
                  <a:srgbClr val="002060"/>
                </a:solidFill>
                <a:latin typeface="Kozuka Gothic Pr6N B" panose="020B0800000000000000" pitchFamily="34" charset="-128"/>
                <a:ea typeface="Kozuka Gothic Pr6N B" panose="020B0800000000000000" pitchFamily="34" charset="-128"/>
              </a:rPr>
              <a:t>DESARROLLO</a:t>
            </a:r>
          </a:p>
        </p:txBody>
      </p:sp>
      <p:cxnSp>
        <p:nvCxnSpPr>
          <p:cNvPr id="6" name="Conector recto 5">
            <a:extLst>
              <a:ext uri="{FF2B5EF4-FFF2-40B4-BE49-F238E27FC236}">
                <a16:creationId xmlns:a16="http://schemas.microsoft.com/office/drawing/2014/main" id="{C1367492-EA8E-663B-2D3E-BF8635488BB9}"/>
              </a:ext>
            </a:extLst>
          </p:cNvPr>
          <p:cNvCxnSpPr/>
          <p:nvPr/>
        </p:nvCxnSpPr>
        <p:spPr>
          <a:xfrm flipV="1">
            <a:off x="5719196" y="2563103"/>
            <a:ext cx="5794049" cy="51275"/>
          </a:xfrm>
          <a:prstGeom prst="line">
            <a:avLst/>
          </a:prstGeom>
          <a:ln w="22225" cmpd="dbl">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Conector recto 7">
            <a:extLst>
              <a:ext uri="{FF2B5EF4-FFF2-40B4-BE49-F238E27FC236}">
                <a16:creationId xmlns:a16="http://schemas.microsoft.com/office/drawing/2014/main" id="{10A0214D-230A-DD09-BB32-D1ED8ADC4074}"/>
              </a:ext>
            </a:extLst>
          </p:cNvPr>
          <p:cNvCxnSpPr/>
          <p:nvPr/>
        </p:nvCxnSpPr>
        <p:spPr>
          <a:xfrm flipV="1">
            <a:off x="5719195" y="2632559"/>
            <a:ext cx="5794049" cy="51275"/>
          </a:xfrm>
          <a:prstGeom prst="line">
            <a:avLst/>
          </a:prstGeom>
          <a:ln w="22225" cmpd="dbl">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680990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p:cNvSpPr txBox="1"/>
          <p:nvPr/>
        </p:nvSpPr>
        <p:spPr>
          <a:xfrm>
            <a:off x="7565571" y="2016807"/>
            <a:ext cx="3296134" cy="646331"/>
          </a:xfrm>
          <a:prstGeom prst="rect">
            <a:avLst/>
          </a:prstGeom>
          <a:noFill/>
        </p:spPr>
        <p:txBody>
          <a:bodyPr wrap="square" rtlCol="0">
            <a:spAutoFit/>
          </a:bodyPr>
          <a:lstStyle/>
          <a:p>
            <a:pPr algn="r"/>
            <a:r>
              <a:rPr lang="es-CO" sz="3600">
                <a:solidFill>
                  <a:srgbClr val="002060"/>
                </a:solidFill>
                <a:latin typeface="Kozuka Gothic Pr6N B" panose="020B0800000000000000" pitchFamily="34" charset="-128"/>
                <a:ea typeface="Kozuka Gothic Pr6N B" panose="020B0800000000000000" pitchFamily="34" charset="-128"/>
              </a:rPr>
              <a:t>DESARROLLO</a:t>
            </a:r>
          </a:p>
        </p:txBody>
      </p:sp>
      <p:cxnSp>
        <p:nvCxnSpPr>
          <p:cNvPr id="7" name="Conector recto 6"/>
          <p:cNvCxnSpPr/>
          <p:nvPr/>
        </p:nvCxnSpPr>
        <p:spPr>
          <a:xfrm flipV="1">
            <a:off x="4948015" y="2572284"/>
            <a:ext cx="5794049" cy="51275"/>
          </a:xfrm>
          <a:prstGeom prst="line">
            <a:avLst/>
          </a:prstGeom>
          <a:ln w="22225" cmpd="dbl">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Conector recto 7"/>
          <p:cNvCxnSpPr/>
          <p:nvPr/>
        </p:nvCxnSpPr>
        <p:spPr>
          <a:xfrm flipV="1">
            <a:off x="4948014" y="2641740"/>
            <a:ext cx="5794049" cy="51275"/>
          </a:xfrm>
          <a:prstGeom prst="line">
            <a:avLst/>
          </a:prstGeom>
          <a:ln w="22225" cmpd="dbl">
            <a:solidFill>
              <a:schemeClr val="tx1"/>
            </a:solidFill>
          </a:ln>
        </p:spPr>
        <p:style>
          <a:lnRef idx="1">
            <a:schemeClr val="accent1"/>
          </a:lnRef>
          <a:fillRef idx="0">
            <a:schemeClr val="accent1"/>
          </a:fillRef>
          <a:effectRef idx="0">
            <a:schemeClr val="accent1"/>
          </a:effectRef>
          <a:fontRef idx="minor">
            <a:schemeClr val="tx1"/>
          </a:fontRef>
        </p:style>
      </p:cxnSp>
      <p:pic>
        <p:nvPicPr>
          <p:cNvPr id="3" name="Imagen 2" descr="Imagen que contiene interior, tabla, computadora, escritorio&#10;&#10;Descripción generada automáticamente">
            <a:extLst>
              <a:ext uri="{FF2B5EF4-FFF2-40B4-BE49-F238E27FC236}">
                <a16:creationId xmlns:a16="http://schemas.microsoft.com/office/drawing/2014/main" id="{699182F2-21A0-A7BE-DE74-47777A01D5D0}"/>
              </a:ext>
            </a:extLst>
          </p:cNvPr>
          <p:cNvPicPr>
            <a:picLocks noChangeAspect="1"/>
          </p:cNvPicPr>
          <p:nvPr/>
        </p:nvPicPr>
        <p:blipFill rotWithShape="1">
          <a:blip r:embed="rId2"/>
          <a:srcRect l="33287" t="23227" r="6077" b="-245"/>
          <a:stretch/>
        </p:blipFill>
        <p:spPr>
          <a:xfrm>
            <a:off x="3600394" y="3241140"/>
            <a:ext cx="4034036" cy="2898472"/>
          </a:xfrm>
          <a:prstGeom prst="rect">
            <a:avLst/>
          </a:prstGeom>
        </p:spPr>
      </p:pic>
      <p:pic>
        <p:nvPicPr>
          <p:cNvPr id="5" name="Imagen 4" descr="Icono&#10;&#10;Descripción generada automáticamente">
            <a:extLst>
              <a:ext uri="{FF2B5EF4-FFF2-40B4-BE49-F238E27FC236}">
                <a16:creationId xmlns:a16="http://schemas.microsoft.com/office/drawing/2014/main" id="{B118E809-B815-33C3-B4EE-F0C46F6A36BE}"/>
              </a:ext>
            </a:extLst>
          </p:cNvPr>
          <p:cNvPicPr>
            <a:picLocks noChangeAspect="1"/>
          </p:cNvPicPr>
          <p:nvPr/>
        </p:nvPicPr>
        <p:blipFill>
          <a:blip r:embed="rId3"/>
          <a:stretch>
            <a:fillRect/>
          </a:stretch>
        </p:blipFill>
        <p:spPr>
          <a:xfrm>
            <a:off x="881291" y="3424524"/>
            <a:ext cx="2533995" cy="2533651"/>
          </a:xfrm>
          <a:prstGeom prst="rect">
            <a:avLst/>
          </a:prstGeom>
        </p:spPr>
      </p:pic>
    </p:spTree>
    <p:extLst>
      <p:ext uri="{BB962C8B-B14F-4D97-AF65-F5344CB8AC3E}">
        <p14:creationId xmlns:p14="http://schemas.microsoft.com/office/powerpoint/2010/main" val="553389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p:cNvSpPr txBox="1"/>
          <p:nvPr/>
        </p:nvSpPr>
        <p:spPr>
          <a:xfrm>
            <a:off x="7565571" y="2016807"/>
            <a:ext cx="3296134" cy="646331"/>
          </a:xfrm>
          <a:prstGeom prst="rect">
            <a:avLst/>
          </a:prstGeom>
          <a:noFill/>
        </p:spPr>
        <p:txBody>
          <a:bodyPr wrap="square" rtlCol="0">
            <a:spAutoFit/>
          </a:bodyPr>
          <a:lstStyle/>
          <a:p>
            <a:pPr algn="r"/>
            <a:r>
              <a:rPr lang="es-CO" sz="3600">
                <a:solidFill>
                  <a:srgbClr val="002060"/>
                </a:solidFill>
                <a:latin typeface="Kozuka Gothic Pr6N B" panose="020B0800000000000000" pitchFamily="34" charset="-128"/>
                <a:ea typeface="Kozuka Gothic Pr6N B" panose="020B0800000000000000" pitchFamily="34" charset="-128"/>
              </a:rPr>
              <a:t>DESARROLLO</a:t>
            </a:r>
          </a:p>
        </p:txBody>
      </p:sp>
      <p:cxnSp>
        <p:nvCxnSpPr>
          <p:cNvPr id="7" name="Conector recto 6"/>
          <p:cNvCxnSpPr/>
          <p:nvPr/>
        </p:nvCxnSpPr>
        <p:spPr>
          <a:xfrm flipV="1">
            <a:off x="4948015" y="2572284"/>
            <a:ext cx="5794049" cy="51275"/>
          </a:xfrm>
          <a:prstGeom prst="line">
            <a:avLst/>
          </a:prstGeom>
          <a:ln w="22225" cmpd="dbl">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Conector recto 7"/>
          <p:cNvCxnSpPr/>
          <p:nvPr/>
        </p:nvCxnSpPr>
        <p:spPr>
          <a:xfrm flipV="1">
            <a:off x="4948014" y="2641740"/>
            <a:ext cx="5794049" cy="51275"/>
          </a:xfrm>
          <a:prstGeom prst="line">
            <a:avLst/>
          </a:prstGeom>
          <a:ln w="22225" cmpd="dbl">
            <a:solidFill>
              <a:schemeClr val="tx1"/>
            </a:solidFill>
          </a:ln>
        </p:spPr>
        <p:style>
          <a:lnRef idx="1">
            <a:schemeClr val="accent1"/>
          </a:lnRef>
          <a:fillRef idx="0">
            <a:schemeClr val="accent1"/>
          </a:fillRef>
          <a:effectRef idx="0">
            <a:schemeClr val="accent1"/>
          </a:effectRef>
          <a:fontRef idx="minor">
            <a:schemeClr val="tx1"/>
          </a:fontRef>
        </p:style>
      </p:cxnSp>
      <p:pic>
        <p:nvPicPr>
          <p:cNvPr id="6" name="Imagen 5" descr="Interfaz de usuario gráfica, Texto, Aplicación, Correo electrónico&#10;&#10;Descripción generada automáticamente">
            <a:extLst>
              <a:ext uri="{FF2B5EF4-FFF2-40B4-BE49-F238E27FC236}">
                <a16:creationId xmlns:a16="http://schemas.microsoft.com/office/drawing/2014/main" id="{3FF414C6-FAED-969B-4742-F3DBF3F0B51E}"/>
              </a:ext>
            </a:extLst>
          </p:cNvPr>
          <p:cNvPicPr>
            <a:picLocks noChangeAspect="1"/>
          </p:cNvPicPr>
          <p:nvPr/>
        </p:nvPicPr>
        <p:blipFill rotWithShape="1">
          <a:blip r:embed="rId2"/>
          <a:srcRect t="-13865" r="-406" b="62489"/>
          <a:stretch/>
        </p:blipFill>
        <p:spPr>
          <a:xfrm>
            <a:off x="205495" y="3211543"/>
            <a:ext cx="5321420" cy="198940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9" name="Imagen 8" descr="Interfaz de usuario gráfica, Texto, Aplicación, Correo electrónico&#10;&#10;Descripción generada automáticamente">
            <a:extLst>
              <a:ext uri="{FF2B5EF4-FFF2-40B4-BE49-F238E27FC236}">
                <a16:creationId xmlns:a16="http://schemas.microsoft.com/office/drawing/2014/main" id="{E4B73061-1B66-D313-4165-1BFBF0D6230E}"/>
              </a:ext>
            </a:extLst>
          </p:cNvPr>
          <p:cNvPicPr>
            <a:picLocks noChangeAspect="1"/>
          </p:cNvPicPr>
          <p:nvPr/>
        </p:nvPicPr>
        <p:blipFill rotWithShape="1">
          <a:blip r:embed="rId3"/>
          <a:srcRect t="-605" r="186" b="41989"/>
          <a:stretch/>
        </p:blipFill>
        <p:spPr>
          <a:xfrm>
            <a:off x="5921025" y="3076799"/>
            <a:ext cx="5747076" cy="227392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1521976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Conector recto 6"/>
          <p:cNvCxnSpPr/>
          <p:nvPr/>
        </p:nvCxnSpPr>
        <p:spPr>
          <a:xfrm flipV="1">
            <a:off x="4948015" y="2572284"/>
            <a:ext cx="5794049" cy="51275"/>
          </a:xfrm>
          <a:prstGeom prst="line">
            <a:avLst/>
          </a:prstGeom>
          <a:ln w="22225" cmpd="dbl">
            <a:solidFill>
              <a:schemeClr val="tx1"/>
            </a:solidFill>
          </a:ln>
        </p:spPr>
        <p:style>
          <a:lnRef idx="1">
            <a:schemeClr val="accent1"/>
          </a:lnRef>
          <a:fillRef idx="0">
            <a:schemeClr val="accent1"/>
          </a:fillRef>
          <a:effectRef idx="0">
            <a:schemeClr val="accent1"/>
          </a:effectRef>
          <a:fontRef idx="minor">
            <a:schemeClr val="tx1"/>
          </a:fontRef>
        </p:style>
      </p:cxnSp>
      <p:sp>
        <p:nvSpPr>
          <p:cNvPr id="2" name="CuadroTexto 1">
            <a:extLst>
              <a:ext uri="{FF2B5EF4-FFF2-40B4-BE49-F238E27FC236}">
                <a16:creationId xmlns:a16="http://schemas.microsoft.com/office/drawing/2014/main" id="{37DDDD8F-4853-FFF8-0A5C-800383789F37}"/>
              </a:ext>
            </a:extLst>
          </p:cNvPr>
          <p:cNvSpPr txBox="1"/>
          <p:nvPr/>
        </p:nvSpPr>
        <p:spPr>
          <a:xfrm>
            <a:off x="587807" y="2913308"/>
            <a:ext cx="2743199" cy="36575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s-ES"/>
          </a:p>
        </p:txBody>
      </p:sp>
      <p:pic>
        <p:nvPicPr>
          <p:cNvPr id="9" name="Imagen 8" descr="Interfaz de usuario gráfica, Texto, Aplicación&#10;&#10;Descripción generada automáticamente">
            <a:extLst>
              <a:ext uri="{FF2B5EF4-FFF2-40B4-BE49-F238E27FC236}">
                <a16:creationId xmlns:a16="http://schemas.microsoft.com/office/drawing/2014/main" id="{36AF08A9-8B89-5BE8-7B89-A386387EBDAA}"/>
              </a:ext>
            </a:extLst>
          </p:cNvPr>
          <p:cNvPicPr>
            <a:picLocks noChangeAspect="1"/>
          </p:cNvPicPr>
          <p:nvPr/>
        </p:nvPicPr>
        <p:blipFill>
          <a:blip r:embed="rId2"/>
          <a:stretch>
            <a:fillRect/>
          </a:stretch>
        </p:blipFill>
        <p:spPr>
          <a:xfrm>
            <a:off x="2040270" y="1202394"/>
            <a:ext cx="8525773" cy="5526307"/>
          </a:xfrm>
          <a:prstGeom prst="rect">
            <a:avLst/>
          </a:prstGeom>
        </p:spPr>
      </p:pic>
    </p:spTree>
    <p:extLst>
      <p:ext uri="{BB962C8B-B14F-4D97-AF65-F5344CB8AC3E}">
        <p14:creationId xmlns:p14="http://schemas.microsoft.com/office/powerpoint/2010/main" val="2457273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p:cNvSpPr txBox="1"/>
          <p:nvPr/>
        </p:nvSpPr>
        <p:spPr>
          <a:xfrm>
            <a:off x="7565571" y="2016807"/>
            <a:ext cx="3296134" cy="646331"/>
          </a:xfrm>
          <a:prstGeom prst="rect">
            <a:avLst/>
          </a:prstGeom>
          <a:noFill/>
        </p:spPr>
        <p:txBody>
          <a:bodyPr wrap="square" rtlCol="0">
            <a:spAutoFit/>
          </a:bodyPr>
          <a:lstStyle/>
          <a:p>
            <a:pPr algn="r"/>
            <a:r>
              <a:rPr lang="es-CO" sz="3600">
                <a:solidFill>
                  <a:srgbClr val="002060"/>
                </a:solidFill>
                <a:latin typeface="Kozuka Gothic Pr6N B" panose="020B0800000000000000" pitchFamily="34" charset="-128"/>
                <a:ea typeface="Kozuka Gothic Pr6N B" panose="020B0800000000000000" pitchFamily="34" charset="-128"/>
              </a:rPr>
              <a:t>DESARROLLO</a:t>
            </a:r>
          </a:p>
        </p:txBody>
      </p:sp>
      <p:cxnSp>
        <p:nvCxnSpPr>
          <p:cNvPr id="7" name="Conector recto 6"/>
          <p:cNvCxnSpPr/>
          <p:nvPr/>
        </p:nvCxnSpPr>
        <p:spPr>
          <a:xfrm flipV="1">
            <a:off x="4948015" y="2572284"/>
            <a:ext cx="5794049" cy="51275"/>
          </a:xfrm>
          <a:prstGeom prst="line">
            <a:avLst/>
          </a:prstGeom>
          <a:ln w="22225" cmpd="dbl">
            <a:solidFill>
              <a:schemeClr val="tx1"/>
            </a:solidFill>
          </a:ln>
        </p:spPr>
        <p:style>
          <a:lnRef idx="1">
            <a:schemeClr val="accent1"/>
          </a:lnRef>
          <a:fillRef idx="0">
            <a:schemeClr val="accent1"/>
          </a:fillRef>
          <a:effectRef idx="0">
            <a:schemeClr val="accent1"/>
          </a:effectRef>
          <a:fontRef idx="minor">
            <a:schemeClr val="tx1"/>
          </a:fontRef>
        </p:style>
      </p:cxnSp>
      <p:sp>
        <p:nvSpPr>
          <p:cNvPr id="2" name="CuadroTexto 1">
            <a:extLst>
              <a:ext uri="{FF2B5EF4-FFF2-40B4-BE49-F238E27FC236}">
                <a16:creationId xmlns:a16="http://schemas.microsoft.com/office/drawing/2014/main" id="{37DDDD8F-4853-FFF8-0A5C-800383789F37}"/>
              </a:ext>
            </a:extLst>
          </p:cNvPr>
          <p:cNvSpPr txBox="1"/>
          <p:nvPr/>
        </p:nvSpPr>
        <p:spPr>
          <a:xfrm>
            <a:off x="587807" y="2913308"/>
            <a:ext cx="2743199" cy="36575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s-ES"/>
          </a:p>
        </p:txBody>
      </p:sp>
      <p:pic>
        <p:nvPicPr>
          <p:cNvPr id="5" name="Imagen 4" descr="Interfaz de usuario gráfica, Texto, Aplicación&#10;&#10;Descripción generada automáticamente">
            <a:extLst>
              <a:ext uri="{FF2B5EF4-FFF2-40B4-BE49-F238E27FC236}">
                <a16:creationId xmlns:a16="http://schemas.microsoft.com/office/drawing/2014/main" id="{19C7C6EB-B1B3-2A66-1019-72CE49C884D6}"/>
              </a:ext>
            </a:extLst>
          </p:cNvPr>
          <p:cNvPicPr>
            <a:picLocks noChangeAspect="1"/>
          </p:cNvPicPr>
          <p:nvPr/>
        </p:nvPicPr>
        <p:blipFill>
          <a:blip r:embed="rId2"/>
          <a:stretch>
            <a:fillRect/>
          </a:stretch>
        </p:blipFill>
        <p:spPr>
          <a:xfrm>
            <a:off x="2262634" y="1375318"/>
            <a:ext cx="8359102" cy="5502078"/>
          </a:xfrm>
          <a:prstGeom prst="rect">
            <a:avLst/>
          </a:prstGeom>
        </p:spPr>
      </p:pic>
    </p:spTree>
    <p:extLst>
      <p:ext uri="{BB962C8B-B14F-4D97-AF65-F5344CB8AC3E}">
        <p14:creationId xmlns:p14="http://schemas.microsoft.com/office/powerpoint/2010/main" val="111112830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Marcador de contenido 2">
            <a:extLst>
              <a:ext uri="{FF2B5EF4-FFF2-40B4-BE49-F238E27FC236}">
                <a16:creationId xmlns:a16="http://schemas.microsoft.com/office/drawing/2014/main" id="{D50B3E00-D918-B247-6A0C-11E47D973F9C}"/>
              </a:ext>
            </a:extLst>
          </p:cNvPr>
          <p:cNvPicPr>
            <a:picLocks noGrp="1" noChangeAspect="1"/>
          </p:cNvPicPr>
          <p:nvPr>
            <p:ph idx="1"/>
          </p:nvPr>
        </p:nvPicPr>
        <p:blipFill>
          <a:blip r:embed="rId2"/>
          <a:stretch>
            <a:fillRect/>
          </a:stretch>
        </p:blipFill>
        <p:spPr>
          <a:xfrm>
            <a:off x="3129492" y="1982876"/>
            <a:ext cx="6370461" cy="4248502"/>
          </a:xfrm>
        </p:spPr>
      </p:pic>
    </p:spTree>
    <p:extLst>
      <p:ext uri="{BB962C8B-B14F-4D97-AF65-F5344CB8AC3E}">
        <p14:creationId xmlns:p14="http://schemas.microsoft.com/office/powerpoint/2010/main" val="18678794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p:cNvSpPr txBox="1"/>
          <p:nvPr/>
        </p:nvSpPr>
        <p:spPr>
          <a:xfrm>
            <a:off x="6422571" y="2016807"/>
            <a:ext cx="4439134" cy="646331"/>
          </a:xfrm>
          <a:prstGeom prst="rect">
            <a:avLst/>
          </a:prstGeom>
          <a:noFill/>
        </p:spPr>
        <p:txBody>
          <a:bodyPr wrap="square" rtlCol="0">
            <a:spAutoFit/>
          </a:bodyPr>
          <a:lstStyle/>
          <a:p>
            <a:pPr algn="r"/>
            <a:r>
              <a:rPr lang="es-CO" sz="3600">
                <a:solidFill>
                  <a:srgbClr val="002060"/>
                </a:solidFill>
                <a:latin typeface="Kozuka Gothic Pr6N B" panose="020B0800000000000000" pitchFamily="34" charset="-128"/>
                <a:ea typeface="Kozuka Gothic Pr6N B" panose="020B0800000000000000" pitchFamily="34" charset="-128"/>
              </a:rPr>
              <a:t>REQUERIMIENTOS</a:t>
            </a:r>
          </a:p>
        </p:txBody>
      </p:sp>
      <p:cxnSp>
        <p:nvCxnSpPr>
          <p:cNvPr id="7" name="Conector recto 6"/>
          <p:cNvCxnSpPr/>
          <p:nvPr/>
        </p:nvCxnSpPr>
        <p:spPr>
          <a:xfrm flipV="1">
            <a:off x="4948015" y="2572284"/>
            <a:ext cx="5794049" cy="51275"/>
          </a:xfrm>
          <a:prstGeom prst="line">
            <a:avLst/>
          </a:prstGeom>
          <a:ln w="22225" cmpd="dbl">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Conector recto 7"/>
          <p:cNvCxnSpPr/>
          <p:nvPr/>
        </p:nvCxnSpPr>
        <p:spPr>
          <a:xfrm flipV="1">
            <a:off x="4948014" y="2641740"/>
            <a:ext cx="5794049" cy="51275"/>
          </a:xfrm>
          <a:prstGeom prst="line">
            <a:avLst/>
          </a:prstGeom>
          <a:ln w="22225" cmpd="dbl">
            <a:solidFill>
              <a:schemeClr val="tx1"/>
            </a:solidFill>
          </a:ln>
        </p:spPr>
        <p:style>
          <a:lnRef idx="1">
            <a:schemeClr val="accent1"/>
          </a:lnRef>
          <a:fillRef idx="0">
            <a:schemeClr val="accent1"/>
          </a:fillRef>
          <a:effectRef idx="0">
            <a:schemeClr val="accent1"/>
          </a:effectRef>
          <a:fontRef idx="minor">
            <a:schemeClr val="tx1"/>
          </a:fontRef>
        </p:style>
      </p:cxnSp>
      <p:sp>
        <p:nvSpPr>
          <p:cNvPr id="2" name="Subtítulo 2">
            <a:extLst>
              <a:ext uri="{FF2B5EF4-FFF2-40B4-BE49-F238E27FC236}">
                <a16:creationId xmlns:a16="http://schemas.microsoft.com/office/drawing/2014/main" id="{55C6226F-AD5B-66EB-D2E6-2B58671147B8}"/>
              </a:ext>
            </a:extLst>
          </p:cNvPr>
          <p:cNvSpPr txBox="1">
            <a:spLocks/>
          </p:cNvSpPr>
          <p:nvPr/>
        </p:nvSpPr>
        <p:spPr>
          <a:xfrm>
            <a:off x="246674" y="2469858"/>
            <a:ext cx="3868125" cy="44631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s-CO" sz="2000" b="1">
                <a:solidFill>
                  <a:schemeClr val="accent5">
                    <a:lumMod val="75000"/>
                  </a:schemeClr>
                </a:solidFill>
                <a:latin typeface="Kozuka Gothic Pro M" panose="020B0700000000000000" pitchFamily="34" charset="-128"/>
                <a:ea typeface="Kozuka Gothic Pro M" panose="020B0700000000000000" pitchFamily="34" charset="-128"/>
              </a:rPr>
              <a:t>Norma ISO/IEC/IEEE 29148</a:t>
            </a:r>
          </a:p>
        </p:txBody>
      </p:sp>
      <p:sp>
        <p:nvSpPr>
          <p:cNvPr id="3" name="Subtítulo 2">
            <a:extLst>
              <a:ext uri="{FF2B5EF4-FFF2-40B4-BE49-F238E27FC236}">
                <a16:creationId xmlns:a16="http://schemas.microsoft.com/office/drawing/2014/main" id="{EDDD5023-676B-C749-50C7-6637B85F7775}"/>
              </a:ext>
            </a:extLst>
          </p:cNvPr>
          <p:cNvSpPr txBox="1">
            <a:spLocks/>
          </p:cNvSpPr>
          <p:nvPr/>
        </p:nvSpPr>
        <p:spPr>
          <a:xfrm>
            <a:off x="399074" y="3463235"/>
            <a:ext cx="4118497" cy="44631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s-CO" sz="2000">
                <a:solidFill>
                  <a:schemeClr val="accent5">
                    <a:lumMod val="75000"/>
                  </a:schemeClr>
                </a:solidFill>
                <a:latin typeface="Kozuka Gothic Pro M" panose="020B0700000000000000" pitchFamily="34" charset="-128"/>
                <a:ea typeface="Kozuka Gothic Pro M" panose="020B0700000000000000" pitchFamily="34" charset="-128"/>
              </a:rPr>
              <a:t>1. Identificación de Stakeholders</a:t>
            </a:r>
          </a:p>
        </p:txBody>
      </p:sp>
      <p:sp>
        <p:nvSpPr>
          <p:cNvPr id="5" name="Subtítulo 2">
            <a:extLst>
              <a:ext uri="{FF2B5EF4-FFF2-40B4-BE49-F238E27FC236}">
                <a16:creationId xmlns:a16="http://schemas.microsoft.com/office/drawing/2014/main" id="{728F099D-DCFA-1668-7924-DF3514494F26}"/>
              </a:ext>
            </a:extLst>
          </p:cNvPr>
          <p:cNvSpPr txBox="1">
            <a:spLocks/>
          </p:cNvSpPr>
          <p:nvPr/>
        </p:nvSpPr>
        <p:spPr>
          <a:xfrm>
            <a:off x="399074" y="4232255"/>
            <a:ext cx="4118497" cy="44631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s-CO" sz="2000">
                <a:solidFill>
                  <a:schemeClr val="accent5">
                    <a:lumMod val="75000"/>
                  </a:schemeClr>
                </a:solidFill>
                <a:latin typeface="Kozuka Gothic Pro M" panose="020B0700000000000000" pitchFamily="34" charset="-128"/>
                <a:ea typeface="Kozuka Gothic Pro M" panose="020B0700000000000000" pitchFamily="34" charset="-128"/>
              </a:rPr>
              <a:t>2. Recopilación de requisitos</a:t>
            </a:r>
          </a:p>
        </p:txBody>
      </p:sp>
      <p:sp>
        <p:nvSpPr>
          <p:cNvPr id="6" name="Subtítulo 2">
            <a:extLst>
              <a:ext uri="{FF2B5EF4-FFF2-40B4-BE49-F238E27FC236}">
                <a16:creationId xmlns:a16="http://schemas.microsoft.com/office/drawing/2014/main" id="{0ED0C947-D377-4E73-8998-4ADED2E562BB}"/>
              </a:ext>
            </a:extLst>
          </p:cNvPr>
          <p:cNvSpPr txBox="1">
            <a:spLocks/>
          </p:cNvSpPr>
          <p:nvPr/>
        </p:nvSpPr>
        <p:spPr>
          <a:xfrm>
            <a:off x="399074" y="4858184"/>
            <a:ext cx="4118497" cy="44631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s-CO" sz="2000">
                <a:solidFill>
                  <a:schemeClr val="accent5">
                    <a:lumMod val="75000"/>
                  </a:schemeClr>
                </a:solidFill>
                <a:latin typeface="Kozuka Gothic Pro M" panose="020B0700000000000000" pitchFamily="34" charset="-128"/>
                <a:ea typeface="Kozuka Gothic Pro M" panose="020B0700000000000000" pitchFamily="34" charset="-128"/>
              </a:rPr>
              <a:t>3. Análisis de requisitos</a:t>
            </a:r>
          </a:p>
        </p:txBody>
      </p:sp>
      <p:sp>
        <p:nvSpPr>
          <p:cNvPr id="9" name="Subtítulo 2">
            <a:extLst>
              <a:ext uri="{FF2B5EF4-FFF2-40B4-BE49-F238E27FC236}">
                <a16:creationId xmlns:a16="http://schemas.microsoft.com/office/drawing/2014/main" id="{9A2B0FF9-51B9-719D-1FF5-5C1ED779FF8D}"/>
              </a:ext>
            </a:extLst>
          </p:cNvPr>
          <p:cNvSpPr txBox="1">
            <a:spLocks/>
          </p:cNvSpPr>
          <p:nvPr/>
        </p:nvSpPr>
        <p:spPr>
          <a:xfrm>
            <a:off x="399074" y="5503596"/>
            <a:ext cx="4118497" cy="44631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s-CO" sz="2000">
                <a:solidFill>
                  <a:schemeClr val="accent5">
                    <a:lumMod val="75000"/>
                  </a:schemeClr>
                </a:solidFill>
                <a:latin typeface="Kozuka Gothic Pro M" panose="020B0700000000000000" pitchFamily="34" charset="-128"/>
                <a:ea typeface="Kozuka Gothic Pro M" panose="020B0700000000000000" pitchFamily="34" charset="-128"/>
              </a:rPr>
              <a:t>4. Especificación de requisitos</a:t>
            </a:r>
          </a:p>
        </p:txBody>
      </p:sp>
      <p:sp>
        <p:nvSpPr>
          <p:cNvPr id="11" name="Subtítulo 2">
            <a:extLst>
              <a:ext uri="{FF2B5EF4-FFF2-40B4-BE49-F238E27FC236}">
                <a16:creationId xmlns:a16="http://schemas.microsoft.com/office/drawing/2014/main" id="{25B63A75-F1E7-5053-7C91-B34D4FA6DC67}"/>
              </a:ext>
            </a:extLst>
          </p:cNvPr>
          <p:cNvSpPr txBox="1">
            <a:spLocks/>
          </p:cNvSpPr>
          <p:nvPr/>
        </p:nvSpPr>
        <p:spPr>
          <a:xfrm>
            <a:off x="6398952" y="2994437"/>
            <a:ext cx="2550958" cy="129540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s-CO" sz="2000">
                <a:solidFill>
                  <a:schemeClr val="accent5">
                    <a:lumMod val="75000"/>
                  </a:schemeClr>
                </a:solidFill>
                <a:latin typeface="Kozuka Gothic Pro M" panose="020B0700000000000000" pitchFamily="34" charset="-128"/>
                <a:ea typeface="Kozuka Gothic Pro M" panose="020B0700000000000000" pitchFamily="34" charset="-128"/>
              </a:rPr>
              <a:t>PO</a:t>
            </a:r>
          </a:p>
          <a:p>
            <a:pPr marL="0" indent="0">
              <a:buFont typeface="Arial" panose="020B0604020202020204" pitchFamily="34" charset="0"/>
              <a:buNone/>
            </a:pPr>
            <a:r>
              <a:rPr lang="es-CO" sz="2000">
                <a:solidFill>
                  <a:schemeClr val="accent5">
                    <a:lumMod val="75000"/>
                  </a:schemeClr>
                </a:solidFill>
                <a:latin typeface="Kozuka Gothic Pro M" panose="020B0700000000000000" pitchFamily="34" charset="-128"/>
                <a:ea typeface="Kozuka Gothic Pro M" panose="020B0700000000000000" pitchFamily="34" charset="-128"/>
              </a:rPr>
              <a:t>Equipo desarrollo</a:t>
            </a:r>
          </a:p>
          <a:p>
            <a:pPr marL="0" indent="0">
              <a:buFont typeface="Arial" panose="020B0604020202020204" pitchFamily="34" charset="0"/>
              <a:buNone/>
            </a:pPr>
            <a:r>
              <a:rPr lang="es-CO" sz="2000">
                <a:solidFill>
                  <a:schemeClr val="accent5">
                    <a:lumMod val="75000"/>
                  </a:schemeClr>
                </a:solidFill>
                <a:latin typeface="Kozuka Gothic Pro M" panose="020B0700000000000000" pitchFamily="34" charset="-128"/>
                <a:ea typeface="Kozuka Gothic Pro M" panose="020B0700000000000000" pitchFamily="34" charset="-128"/>
              </a:rPr>
              <a:t>Scrum</a:t>
            </a:r>
          </a:p>
        </p:txBody>
      </p:sp>
      <p:sp>
        <p:nvSpPr>
          <p:cNvPr id="12" name="Flecha: a la derecha 11">
            <a:extLst>
              <a:ext uri="{FF2B5EF4-FFF2-40B4-BE49-F238E27FC236}">
                <a16:creationId xmlns:a16="http://schemas.microsoft.com/office/drawing/2014/main" id="{165B004A-C560-6A60-B09E-E5FBA04B4492}"/>
              </a:ext>
            </a:extLst>
          </p:cNvPr>
          <p:cNvSpPr/>
          <p:nvPr/>
        </p:nvSpPr>
        <p:spPr>
          <a:xfrm>
            <a:off x="4833257" y="3383169"/>
            <a:ext cx="1153886" cy="44631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3" name="Flecha: a la derecha 12">
            <a:extLst>
              <a:ext uri="{FF2B5EF4-FFF2-40B4-BE49-F238E27FC236}">
                <a16:creationId xmlns:a16="http://schemas.microsoft.com/office/drawing/2014/main" id="{23D50651-8BEF-E7C2-24CC-C00A2124D0E6}"/>
              </a:ext>
            </a:extLst>
          </p:cNvPr>
          <p:cNvSpPr/>
          <p:nvPr/>
        </p:nvSpPr>
        <p:spPr>
          <a:xfrm>
            <a:off x="4833257" y="5467074"/>
            <a:ext cx="1153886" cy="44631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 name="Subtítulo 2">
            <a:extLst>
              <a:ext uri="{FF2B5EF4-FFF2-40B4-BE49-F238E27FC236}">
                <a16:creationId xmlns:a16="http://schemas.microsoft.com/office/drawing/2014/main" id="{A5FDEC70-05DD-7A3C-D6A9-B24C63B74712}"/>
              </a:ext>
            </a:extLst>
          </p:cNvPr>
          <p:cNvSpPr txBox="1">
            <a:spLocks/>
          </p:cNvSpPr>
          <p:nvPr/>
        </p:nvSpPr>
        <p:spPr>
          <a:xfrm>
            <a:off x="6398952" y="5352618"/>
            <a:ext cx="2550958" cy="59729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s-CO" sz="2000">
                <a:solidFill>
                  <a:schemeClr val="accent5">
                    <a:lumMod val="75000"/>
                  </a:schemeClr>
                </a:solidFill>
                <a:latin typeface="Kozuka Gothic Pro M" panose="020B0700000000000000" pitchFamily="34" charset="-128"/>
                <a:ea typeface="Kozuka Gothic Pro M" panose="020B0700000000000000" pitchFamily="34" charset="-128"/>
              </a:rPr>
              <a:t>Redacción de HU en plantilla</a:t>
            </a:r>
          </a:p>
        </p:txBody>
      </p:sp>
    </p:spTree>
    <p:extLst>
      <p:ext uri="{BB962C8B-B14F-4D97-AF65-F5344CB8AC3E}">
        <p14:creationId xmlns:p14="http://schemas.microsoft.com/office/powerpoint/2010/main" val="40498221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p:cNvSpPr txBox="1"/>
          <p:nvPr/>
        </p:nvSpPr>
        <p:spPr>
          <a:xfrm>
            <a:off x="8360229" y="2016807"/>
            <a:ext cx="2501476" cy="646331"/>
          </a:xfrm>
          <a:prstGeom prst="rect">
            <a:avLst/>
          </a:prstGeom>
          <a:noFill/>
        </p:spPr>
        <p:txBody>
          <a:bodyPr wrap="square" rtlCol="0">
            <a:spAutoFit/>
          </a:bodyPr>
          <a:lstStyle/>
          <a:p>
            <a:pPr algn="r"/>
            <a:r>
              <a:rPr lang="es-CO" sz="3600">
                <a:solidFill>
                  <a:srgbClr val="002060"/>
                </a:solidFill>
                <a:latin typeface="Kozuka Gothic Pr6N B" panose="020B0800000000000000" pitchFamily="34" charset="-128"/>
                <a:ea typeface="Kozuka Gothic Pr6N B" panose="020B0800000000000000" pitchFamily="34" charset="-128"/>
              </a:rPr>
              <a:t>CALIDAD</a:t>
            </a:r>
          </a:p>
        </p:txBody>
      </p:sp>
      <p:cxnSp>
        <p:nvCxnSpPr>
          <p:cNvPr id="7" name="Conector recto 6"/>
          <p:cNvCxnSpPr/>
          <p:nvPr/>
        </p:nvCxnSpPr>
        <p:spPr>
          <a:xfrm flipV="1">
            <a:off x="4948015" y="2572284"/>
            <a:ext cx="5794049" cy="51275"/>
          </a:xfrm>
          <a:prstGeom prst="line">
            <a:avLst/>
          </a:prstGeom>
          <a:ln w="22225" cmpd="dbl">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Conector recto 7"/>
          <p:cNvCxnSpPr/>
          <p:nvPr/>
        </p:nvCxnSpPr>
        <p:spPr>
          <a:xfrm flipV="1">
            <a:off x="4948014" y="2641740"/>
            <a:ext cx="5794049" cy="51275"/>
          </a:xfrm>
          <a:prstGeom prst="line">
            <a:avLst/>
          </a:prstGeom>
          <a:ln w="22225" cmpd="dbl">
            <a:solidFill>
              <a:schemeClr val="tx1"/>
            </a:solidFill>
          </a:ln>
        </p:spPr>
        <p:style>
          <a:lnRef idx="1">
            <a:schemeClr val="accent1"/>
          </a:lnRef>
          <a:fillRef idx="0">
            <a:schemeClr val="accent1"/>
          </a:fillRef>
          <a:effectRef idx="0">
            <a:schemeClr val="accent1"/>
          </a:effectRef>
          <a:fontRef idx="minor">
            <a:schemeClr val="tx1"/>
          </a:fontRef>
        </p:style>
      </p:cxnSp>
      <p:sp>
        <p:nvSpPr>
          <p:cNvPr id="2" name="CuadroTexto 1">
            <a:extLst>
              <a:ext uri="{FF2B5EF4-FFF2-40B4-BE49-F238E27FC236}">
                <a16:creationId xmlns:a16="http://schemas.microsoft.com/office/drawing/2014/main" id="{A5BD3698-2CC2-0413-D15B-4C1EDCECD9C9}"/>
              </a:ext>
            </a:extLst>
          </p:cNvPr>
          <p:cNvSpPr txBox="1"/>
          <p:nvPr/>
        </p:nvSpPr>
        <p:spPr>
          <a:xfrm>
            <a:off x="281797" y="2021456"/>
            <a:ext cx="5014822"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cs typeface="Calibri"/>
              </a:rPr>
              <a:t>NORMA ISO 25010</a:t>
            </a:r>
            <a:endParaRPr lang="es-ES" sz="2400" b="1">
              <a:cs typeface="Calibri"/>
            </a:endParaRPr>
          </a:p>
        </p:txBody>
      </p:sp>
      <p:sp>
        <p:nvSpPr>
          <p:cNvPr id="3" name="CuadroTexto 2">
            <a:extLst>
              <a:ext uri="{FF2B5EF4-FFF2-40B4-BE49-F238E27FC236}">
                <a16:creationId xmlns:a16="http://schemas.microsoft.com/office/drawing/2014/main" id="{12D6BCA8-0A9F-15B2-1C35-FB1324487314}"/>
              </a:ext>
            </a:extLst>
          </p:cNvPr>
          <p:cNvSpPr txBox="1"/>
          <p:nvPr/>
        </p:nvSpPr>
        <p:spPr>
          <a:xfrm>
            <a:off x="281798" y="2884099"/>
            <a:ext cx="11700293" cy="34163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CO">
                <a:cs typeface="Calibri"/>
              </a:rPr>
              <a:t>Con base en la norma ISO25010, se presenta el informe de Calidad para el Proyecto final, </a:t>
            </a:r>
            <a:r>
              <a:rPr lang="es-CO" sz="1800">
                <a:effectLst/>
                <a:ea typeface="Aptos" panose="020B0004020202020204" pitchFamily="34" charset="0"/>
                <a:cs typeface="Times New Roman" panose="02020603050405020304" pitchFamily="18" charset="0"/>
              </a:rPr>
              <a:t>Este informe tiene como objetivo evaluar y garantizar que el proyecto final cumple con la normativa de calidad ISO/IEC 25010.</a:t>
            </a:r>
          </a:p>
          <a:p>
            <a:r>
              <a:rPr lang="es-CO" sz="1800">
                <a:effectLst/>
                <a:ea typeface="Aptos" panose="020B0004020202020204" pitchFamily="34" charset="0"/>
                <a:cs typeface="Times New Roman" panose="02020603050405020304" pitchFamily="18" charset="0"/>
              </a:rPr>
              <a:t> </a:t>
            </a:r>
            <a:r>
              <a:rPr lang="es-CO">
                <a:cs typeface="Calibri"/>
              </a:rPr>
              <a:t> </a:t>
            </a:r>
          </a:p>
          <a:p>
            <a:pPr marL="285750" indent="-285750">
              <a:buFont typeface="Arial"/>
              <a:buChar char="•"/>
            </a:pPr>
            <a:r>
              <a:rPr lang="es-CO" b="1">
                <a:cs typeface="Calibri"/>
              </a:rPr>
              <a:t>Parámetros Evaluados:</a:t>
            </a:r>
            <a:r>
              <a:rPr lang="es-CO">
                <a:cs typeface="Calibri"/>
              </a:rPr>
              <a:t> </a:t>
            </a:r>
          </a:p>
          <a:p>
            <a:pPr marL="742950" lvl="1" indent="-285750">
              <a:buFont typeface="Arial"/>
              <a:buChar char="•"/>
            </a:pPr>
            <a:r>
              <a:rPr lang="es-CO">
                <a:cs typeface="Calibri"/>
              </a:rPr>
              <a:t>Adecuación Funcional </a:t>
            </a:r>
          </a:p>
          <a:p>
            <a:pPr marL="742950" lvl="1" indent="-285750">
              <a:buFont typeface="Arial"/>
              <a:buChar char="•"/>
            </a:pPr>
            <a:r>
              <a:rPr lang="es-CO">
                <a:cs typeface="Calibri"/>
              </a:rPr>
              <a:t>Eficiencia del rendimiento</a:t>
            </a:r>
          </a:p>
          <a:p>
            <a:pPr marL="742950" lvl="1" indent="-285750">
              <a:buFont typeface="Arial"/>
              <a:buChar char="•"/>
            </a:pPr>
            <a:r>
              <a:rPr lang="es-CO">
                <a:cs typeface="Calibri"/>
              </a:rPr>
              <a:t>Compatibilidad</a:t>
            </a:r>
          </a:p>
          <a:p>
            <a:pPr marL="742950" lvl="1" indent="-285750">
              <a:buFont typeface="Arial"/>
              <a:buChar char="•"/>
            </a:pPr>
            <a:r>
              <a:rPr lang="es-CO">
                <a:cs typeface="Calibri"/>
              </a:rPr>
              <a:t>Usabilidad</a:t>
            </a:r>
          </a:p>
          <a:p>
            <a:pPr marL="742950" lvl="1" indent="-285750">
              <a:buFont typeface="Arial"/>
              <a:buChar char="•"/>
            </a:pPr>
            <a:r>
              <a:rPr lang="es-CO">
                <a:cs typeface="Calibri"/>
              </a:rPr>
              <a:t>Fiabilidad</a:t>
            </a:r>
          </a:p>
          <a:p>
            <a:pPr marL="742950" lvl="1" indent="-285750">
              <a:buFont typeface="Arial"/>
              <a:buChar char="•"/>
            </a:pPr>
            <a:r>
              <a:rPr lang="es-CO">
                <a:cs typeface="Calibri"/>
              </a:rPr>
              <a:t>Seguridad</a:t>
            </a:r>
          </a:p>
          <a:p>
            <a:pPr marL="742950" lvl="1" indent="-285750">
              <a:buFont typeface="Arial"/>
              <a:buChar char="•"/>
            </a:pPr>
            <a:r>
              <a:rPr lang="es-CO">
                <a:cs typeface="Calibri"/>
              </a:rPr>
              <a:t>Mantenibilidad</a:t>
            </a:r>
          </a:p>
          <a:p>
            <a:pPr marL="742950" lvl="1" indent="-285750">
              <a:buFont typeface="Arial"/>
              <a:buChar char="•"/>
            </a:pPr>
            <a:r>
              <a:rPr lang="es-CO">
                <a:cs typeface="Calibri"/>
              </a:rPr>
              <a:t>Portabilidad</a:t>
            </a:r>
          </a:p>
        </p:txBody>
      </p:sp>
    </p:spTree>
    <p:extLst>
      <p:ext uri="{BB962C8B-B14F-4D97-AF65-F5344CB8AC3E}">
        <p14:creationId xmlns:p14="http://schemas.microsoft.com/office/powerpoint/2010/main" val="37602934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p:cNvSpPr txBox="1"/>
          <p:nvPr/>
        </p:nvSpPr>
        <p:spPr>
          <a:xfrm>
            <a:off x="8360229" y="2016807"/>
            <a:ext cx="2501476" cy="646331"/>
          </a:xfrm>
          <a:prstGeom prst="rect">
            <a:avLst/>
          </a:prstGeom>
          <a:noFill/>
        </p:spPr>
        <p:txBody>
          <a:bodyPr wrap="square" rtlCol="0">
            <a:spAutoFit/>
          </a:bodyPr>
          <a:lstStyle/>
          <a:p>
            <a:pPr algn="r"/>
            <a:r>
              <a:rPr lang="es-CO" sz="3600">
                <a:solidFill>
                  <a:srgbClr val="002060"/>
                </a:solidFill>
                <a:latin typeface="Kozuka Gothic Pr6N B" panose="020B0800000000000000" pitchFamily="34" charset="-128"/>
                <a:ea typeface="Kozuka Gothic Pr6N B" panose="020B0800000000000000" pitchFamily="34" charset="-128"/>
              </a:rPr>
              <a:t>CALIDAD</a:t>
            </a:r>
          </a:p>
        </p:txBody>
      </p:sp>
      <p:cxnSp>
        <p:nvCxnSpPr>
          <p:cNvPr id="7" name="Conector recto 6"/>
          <p:cNvCxnSpPr/>
          <p:nvPr/>
        </p:nvCxnSpPr>
        <p:spPr>
          <a:xfrm flipV="1">
            <a:off x="4948015" y="2572284"/>
            <a:ext cx="5794049" cy="51275"/>
          </a:xfrm>
          <a:prstGeom prst="line">
            <a:avLst/>
          </a:prstGeom>
          <a:ln w="22225" cmpd="dbl">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Conector recto 7"/>
          <p:cNvCxnSpPr/>
          <p:nvPr/>
        </p:nvCxnSpPr>
        <p:spPr>
          <a:xfrm flipV="1">
            <a:off x="4948014" y="2641740"/>
            <a:ext cx="5794049" cy="51275"/>
          </a:xfrm>
          <a:prstGeom prst="line">
            <a:avLst/>
          </a:prstGeom>
          <a:ln w="22225" cmpd="dbl">
            <a:solidFill>
              <a:schemeClr val="tx1"/>
            </a:solidFill>
          </a:ln>
        </p:spPr>
        <p:style>
          <a:lnRef idx="1">
            <a:schemeClr val="accent1"/>
          </a:lnRef>
          <a:fillRef idx="0">
            <a:schemeClr val="accent1"/>
          </a:fillRef>
          <a:effectRef idx="0">
            <a:schemeClr val="accent1"/>
          </a:effectRef>
          <a:fontRef idx="minor">
            <a:schemeClr val="tx1"/>
          </a:fontRef>
        </p:style>
      </p:cxnSp>
      <p:sp>
        <p:nvSpPr>
          <p:cNvPr id="2" name="CuadroTexto 1">
            <a:extLst>
              <a:ext uri="{FF2B5EF4-FFF2-40B4-BE49-F238E27FC236}">
                <a16:creationId xmlns:a16="http://schemas.microsoft.com/office/drawing/2014/main" id="{A5BD3698-2CC2-0413-D15B-4C1EDCECD9C9}"/>
              </a:ext>
            </a:extLst>
          </p:cNvPr>
          <p:cNvSpPr txBox="1"/>
          <p:nvPr/>
        </p:nvSpPr>
        <p:spPr>
          <a:xfrm>
            <a:off x="281797" y="2021456"/>
            <a:ext cx="5014822"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cs typeface="Calibri"/>
              </a:rPr>
              <a:t>NORMA ISO 25010</a:t>
            </a:r>
            <a:endParaRPr lang="es-ES" sz="2400" b="1">
              <a:cs typeface="Calibri"/>
            </a:endParaRPr>
          </a:p>
        </p:txBody>
      </p:sp>
      <p:sp>
        <p:nvSpPr>
          <p:cNvPr id="3" name="CuadroTexto 2">
            <a:extLst>
              <a:ext uri="{FF2B5EF4-FFF2-40B4-BE49-F238E27FC236}">
                <a16:creationId xmlns:a16="http://schemas.microsoft.com/office/drawing/2014/main" id="{12D6BCA8-0A9F-15B2-1C35-FB1324487314}"/>
              </a:ext>
            </a:extLst>
          </p:cNvPr>
          <p:cNvSpPr txBox="1"/>
          <p:nvPr/>
        </p:nvSpPr>
        <p:spPr>
          <a:xfrm>
            <a:off x="127419" y="2711196"/>
            <a:ext cx="11700293" cy="39703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CO">
                <a:cs typeface="Calibri"/>
              </a:rPr>
              <a:t>El informe anteriormente mencionado abarco las características de Calidad pertinentes y tuvo presente las siguientes historias de usuario</a:t>
            </a:r>
            <a:r>
              <a:rPr lang="es-CO" sz="1800">
                <a:effectLst/>
                <a:ea typeface="Aptos" panose="020B0004020202020204" pitchFamily="34" charset="0"/>
                <a:cs typeface="Times New Roman" panose="02020603050405020304" pitchFamily="18" charset="0"/>
              </a:rPr>
              <a:t>.</a:t>
            </a:r>
          </a:p>
          <a:p>
            <a:r>
              <a:rPr lang="es-CO" sz="1800">
                <a:effectLst/>
                <a:ea typeface="Aptos" panose="020B0004020202020204" pitchFamily="34" charset="0"/>
                <a:cs typeface="Times New Roman" panose="02020603050405020304" pitchFamily="18" charset="0"/>
              </a:rPr>
              <a:t> </a:t>
            </a:r>
            <a:r>
              <a:rPr lang="es-CO">
                <a:cs typeface="Calibri"/>
              </a:rPr>
              <a:t> </a:t>
            </a:r>
          </a:p>
          <a:p>
            <a:pPr marL="285750" indent="-285750">
              <a:buFont typeface="Arial"/>
              <a:buChar char="•"/>
            </a:pPr>
            <a:r>
              <a:rPr lang="es-CO" b="1">
                <a:cs typeface="Calibri"/>
              </a:rPr>
              <a:t>Historias de usuario:</a:t>
            </a:r>
            <a:r>
              <a:rPr lang="es-CO">
                <a:cs typeface="Calibri"/>
              </a:rPr>
              <a:t> </a:t>
            </a:r>
          </a:p>
          <a:p>
            <a:pPr lvl="1"/>
            <a:r>
              <a:rPr lang="es-CO">
                <a:cs typeface="Calibri"/>
              </a:rPr>
              <a:t>•	Cableado del circuito</a:t>
            </a:r>
          </a:p>
          <a:p>
            <a:pPr lvl="1"/>
            <a:r>
              <a:rPr lang="es-CO">
                <a:cs typeface="Calibri"/>
              </a:rPr>
              <a:t>•	Programación básica</a:t>
            </a:r>
          </a:p>
          <a:p>
            <a:pPr lvl="1"/>
            <a:r>
              <a:rPr lang="es-CO">
                <a:cs typeface="Calibri"/>
              </a:rPr>
              <a:t>•	Registro de un objeto en AWS IoT Core</a:t>
            </a:r>
          </a:p>
          <a:p>
            <a:pPr lvl="1"/>
            <a:r>
              <a:rPr lang="es-CO">
                <a:cs typeface="Calibri"/>
              </a:rPr>
              <a:t>•	Programación del cliente MQTT (Conexión)</a:t>
            </a:r>
          </a:p>
          <a:p>
            <a:pPr lvl="1"/>
            <a:r>
              <a:rPr lang="es-CO">
                <a:cs typeface="Calibri"/>
              </a:rPr>
              <a:t>•	Programación del cliente MQTT (Publicación)</a:t>
            </a:r>
          </a:p>
          <a:p>
            <a:pPr lvl="1"/>
            <a:r>
              <a:rPr lang="es-CO">
                <a:cs typeface="Calibri"/>
              </a:rPr>
              <a:t>•	Cliente de prueba MQTT (Suscriptor)</a:t>
            </a:r>
          </a:p>
          <a:p>
            <a:pPr lvl="1"/>
            <a:r>
              <a:rPr lang="es-CO">
                <a:cs typeface="Calibri"/>
              </a:rPr>
              <a:t>•	Creación de reglas en AWS IoT</a:t>
            </a:r>
          </a:p>
          <a:p>
            <a:pPr lvl="1"/>
            <a:r>
              <a:rPr lang="es-CO">
                <a:cs typeface="Calibri"/>
              </a:rPr>
              <a:t>•	Acciones en AWS IoT</a:t>
            </a:r>
          </a:p>
          <a:p>
            <a:pPr lvl="1"/>
            <a:r>
              <a:rPr lang="es-CO">
                <a:cs typeface="Calibri"/>
              </a:rPr>
              <a:t>•	Crear una función Lambda</a:t>
            </a:r>
          </a:p>
          <a:p>
            <a:pPr lvl="1"/>
            <a:r>
              <a:rPr lang="es-CO">
                <a:cs typeface="Calibri"/>
              </a:rPr>
              <a:t>•	Crear un bucket S3</a:t>
            </a:r>
          </a:p>
        </p:txBody>
      </p:sp>
    </p:spTree>
    <p:extLst>
      <p:ext uri="{BB962C8B-B14F-4D97-AF65-F5344CB8AC3E}">
        <p14:creationId xmlns:p14="http://schemas.microsoft.com/office/powerpoint/2010/main" val="8359405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p:cNvSpPr txBox="1"/>
          <p:nvPr/>
        </p:nvSpPr>
        <p:spPr>
          <a:xfrm>
            <a:off x="5323113" y="2016807"/>
            <a:ext cx="5538591" cy="646331"/>
          </a:xfrm>
          <a:prstGeom prst="rect">
            <a:avLst/>
          </a:prstGeom>
          <a:noFill/>
        </p:spPr>
        <p:txBody>
          <a:bodyPr wrap="square" lIns="91440" tIns="45720" rIns="91440" bIns="45720" rtlCol="0" anchor="t">
            <a:spAutoFit/>
          </a:bodyPr>
          <a:lstStyle/>
          <a:p>
            <a:pPr algn="r"/>
            <a:r>
              <a:rPr lang="es-CO" sz="3600">
                <a:solidFill>
                  <a:srgbClr val="002060"/>
                </a:solidFill>
                <a:latin typeface="Kozuka Gothic Pr6N B" panose="020B0800000000000000" pitchFamily="34" charset="-128"/>
                <a:ea typeface="Kozuka Gothic Pr6N B"/>
              </a:rPr>
              <a:t>PRUEBAS</a:t>
            </a:r>
            <a:endParaRPr lang="es-CO" sz="3600">
              <a:solidFill>
                <a:srgbClr val="002060"/>
              </a:solidFill>
              <a:latin typeface="Kozuka Gothic Pr6N B" panose="020B0800000000000000" pitchFamily="34" charset="-128"/>
              <a:ea typeface="Kozuka Gothic Pr6N B" panose="020B0800000000000000" pitchFamily="34" charset="-128"/>
            </a:endParaRPr>
          </a:p>
        </p:txBody>
      </p:sp>
      <p:cxnSp>
        <p:nvCxnSpPr>
          <p:cNvPr id="7" name="Conector recto 6"/>
          <p:cNvCxnSpPr/>
          <p:nvPr/>
        </p:nvCxnSpPr>
        <p:spPr>
          <a:xfrm flipV="1">
            <a:off x="4948015" y="2572284"/>
            <a:ext cx="5794049" cy="51275"/>
          </a:xfrm>
          <a:prstGeom prst="line">
            <a:avLst/>
          </a:prstGeom>
          <a:ln w="22225" cmpd="dbl">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Conector recto 7"/>
          <p:cNvCxnSpPr/>
          <p:nvPr/>
        </p:nvCxnSpPr>
        <p:spPr>
          <a:xfrm flipV="1">
            <a:off x="4948014" y="2641740"/>
            <a:ext cx="5794049" cy="51275"/>
          </a:xfrm>
          <a:prstGeom prst="line">
            <a:avLst/>
          </a:prstGeom>
          <a:ln w="22225" cmpd="dbl">
            <a:solidFill>
              <a:schemeClr val="tx1"/>
            </a:solidFill>
          </a:ln>
        </p:spPr>
        <p:style>
          <a:lnRef idx="1">
            <a:schemeClr val="accent1"/>
          </a:lnRef>
          <a:fillRef idx="0">
            <a:schemeClr val="accent1"/>
          </a:fillRef>
          <a:effectRef idx="0">
            <a:schemeClr val="accent1"/>
          </a:effectRef>
          <a:fontRef idx="minor">
            <a:schemeClr val="tx1"/>
          </a:fontRef>
        </p:style>
      </p:cxnSp>
      <p:sp>
        <p:nvSpPr>
          <p:cNvPr id="2" name="CuadroTexto 1">
            <a:extLst>
              <a:ext uri="{FF2B5EF4-FFF2-40B4-BE49-F238E27FC236}">
                <a16:creationId xmlns:a16="http://schemas.microsoft.com/office/drawing/2014/main" id="{99FB93B5-C5E8-110C-96B2-56ACFA12DB91}"/>
              </a:ext>
            </a:extLst>
          </p:cNvPr>
          <p:cNvSpPr txBox="1"/>
          <p:nvPr/>
        </p:nvSpPr>
        <p:spPr>
          <a:xfrm>
            <a:off x="281798" y="2884099"/>
            <a:ext cx="11700293" cy="31700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a:cs typeface="Calibri"/>
              </a:rPr>
              <a:t>1. DOCUMENTACIÓN </a:t>
            </a:r>
            <a:endParaRPr lang="es-ES" sz="2000">
              <a:cs typeface="Calibri"/>
            </a:endParaRPr>
          </a:p>
          <a:p>
            <a:r>
              <a:rPr lang="en-US">
                <a:cs typeface="Calibri"/>
              </a:rPr>
              <a:t>Con base </a:t>
            </a:r>
            <a:r>
              <a:rPr lang="en-US" err="1">
                <a:cs typeface="Calibri"/>
              </a:rPr>
              <a:t>en</a:t>
            </a:r>
            <a:r>
              <a:rPr lang="en-US">
                <a:cs typeface="Calibri"/>
              </a:rPr>
              <a:t> la norma ISO29119, se </a:t>
            </a:r>
            <a:r>
              <a:rPr lang="en-US" err="1">
                <a:cs typeface="Calibri"/>
              </a:rPr>
              <a:t>va</a:t>
            </a:r>
            <a:r>
              <a:rPr lang="en-US">
                <a:cs typeface="Calibri"/>
              </a:rPr>
              <a:t> a </a:t>
            </a:r>
            <a:r>
              <a:rPr lang="en-US" err="1">
                <a:cs typeface="Calibri"/>
              </a:rPr>
              <a:t>emplear</a:t>
            </a:r>
            <a:r>
              <a:rPr lang="en-US">
                <a:cs typeface="Calibri"/>
              </a:rPr>
              <a:t> </a:t>
            </a:r>
            <a:r>
              <a:rPr lang="en-US" err="1">
                <a:cs typeface="Calibri"/>
              </a:rPr>
              <a:t>específicamente</a:t>
            </a:r>
            <a:r>
              <a:rPr lang="en-US">
                <a:cs typeface="Calibri"/>
              </a:rPr>
              <a:t> </a:t>
            </a:r>
            <a:r>
              <a:rPr lang="en-US" err="1">
                <a:cs typeface="Calibri"/>
              </a:rPr>
              <a:t>el</a:t>
            </a:r>
            <a:r>
              <a:rPr lang="en-US">
                <a:cs typeface="Calibri"/>
              </a:rPr>
              <a:t> </a:t>
            </a:r>
            <a:r>
              <a:rPr lang="en-US" err="1">
                <a:cs typeface="Calibri"/>
              </a:rPr>
              <a:t>siguiente</a:t>
            </a:r>
            <a:r>
              <a:rPr lang="en-US">
                <a:cs typeface="Calibri"/>
              </a:rPr>
              <a:t> </a:t>
            </a:r>
            <a:r>
              <a:rPr lang="en-US" err="1">
                <a:cs typeface="Calibri"/>
              </a:rPr>
              <a:t>documento</a:t>
            </a:r>
            <a:r>
              <a:rPr lang="en-US">
                <a:cs typeface="Calibri"/>
              </a:rPr>
              <a:t> para </a:t>
            </a:r>
            <a:r>
              <a:rPr lang="en-US" err="1">
                <a:cs typeface="Calibri"/>
              </a:rPr>
              <a:t>el</a:t>
            </a:r>
            <a:r>
              <a:rPr lang="en-US">
                <a:cs typeface="Calibri"/>
              </a:rPr>
              <a:t> </a:t>
            </a:r>
            <a:r>
              <a:rPr lang="en-US" err="1">
                <a:cs typeface="Calibri"/>
              </a:rPr>
              <a:t>presente</a:t>
            </a:r>
            <a:r>
              <a:rPr lang="en-US">
                <a:cs typeface="Calibri"/>
              </a:rPr>
              <a:t> </a:t>
            </a:r>
            <a:r>
              <a:rPr lang="en-US" err="1">
                <a:cs typeface="Calibri"/>
              </a:rPr>
              <a:t>proyecto</a:t>
            </a:r>
            <a:r>
              <a:rPr lang="en-US">
                <a:cs typeface="Calibri"/>
              </a:rPr>
              <a:t> para la </a:t>
            </a:r>
            <a:r>
              <a:rPr lang="en-US" err="1">
                <a:cs typeface="Calibri"/>
              </a:rPr>
              <a:t>documentación</a:t>
            </a:r>
            <a:r>
              <a:rPr lang="en-US">
                <a:cs typeface="Calibri"/>
              </a:rPr>
              <a:t> de </a:t>
            </a:r>
            <a:r>
              <a:rPr lang="en-US" err="1">
                <a:cs typeface="Calibri"/>
              </a:rPr>
              <a:t>pruebas</a:t>
            </a:r>
            <a:r>
              <a:rPr lang="en-US">
                <a:cs typeface="Calibri"/>
              </a:rPr>
              <a:t> y sus </a:t>
            </a:r>
            <a:r>
              <a:rPr lang="en-US" err="1">
                <a:cs typeface="Calibri"/>
              </a:rPr>
              <a:t>respectivas</a:t>
            </a:r>
            <a:r>
              <a:rPr lang="en-US">
                <a:cs typeface="Calibri"/>
              </a:rPr>
              <a:t> </a:t>
            </a:r>
            <a:r>
              <a:rPr lang="en-US" err="1">
                <a:cs typeface="Calibri"/>
              </a:rPr>
              <a:t>características</a:t>
            </a:r>
            <a:r>
              <a:rPr lang="en-US">
                <a:cs typeface="Calibri"/>
              </a:rPr>
              <a:t>:</a:t>
            </a:r>
          </a:p>
          <a:p>
            <a:endParaRPr lang="en-US">
              <a:cs typeface="Calibri"/>
            </a:endParaRPr>
          </a:p>
          <a:p>
            <a:pPr marL="285750" indent="-285750">
              <a:buFont typeface="Arial"/>
              <a:buChar char="•"/>
            </a:pPr>
            <a:r>
              <a:rPr lang="en-US" b="1" err="1">
                <a:cs typeface="Calibri"/>
              </a:rPr>
              <a:t>Especificación</a:t>
            </a:r>
            <a:r>
              <a:rPr lang="en-US" b="1">
                <a:cs typeface="Calibri"/>
              </a:rPr>
              <a:t> de Casos de </a:t>
            </a:r>
            <a:r>
              <a:rPr lang="en-US" b="1" err="1">
                <a:cs typeface="Calibri"/>
              </a:rPr>
              <a:t>Prueba</a:t>
            </a:r>
            <a:r>
              <a:rPr lang="en-US" b="1">
                <a:cs typeface="Calibri"/>
              </a:rPr>
              <a:t>:</a:t>
            </a:r>
            <a:r>
              <a:rPr lang="en-US">
                <a:cs typeface="Calibri"/>
              </a:rPr>
              <a:t> Se </a:t>
            </a:r>
            <a:r>
              <a:rPr lang="en-US" err="1">
                <a:cs typeface="Calibri"/>
              </a:rPr>
              <a:t>describen</a:t>
            </a:r>
            <a:r>
              <a:rPr lang="en-US">
                <a:cs typeface="Calibri"/>
              </a:rPr>
              <a:t> </a:t>
            </a:r>
            <a:r>
              <a:rPr lang="en-US" err="1">
                <a:cs typeface="Calibri"/>
              </a:rPr>
              <a:t>los</a:t>
            </a:r>
            <a:r>
              <a:rPr lang="en-US">
                <a:cs typeface="Calibri"/>
              </a:rPr>
              <a:t> </a:t>
            </a:r>
            <a:r>
              <a:rPr lang="en-US" err="1">
                <a:cs typeface="Calibri"/>
              </a:rPr>
              <a:t>casos</a:t>
            </a:r>
            <a:r>
              <a:rPr lang="en-US">
                <a:cs typeface="Calibri"/>
              </a:rPr>
              <a:t> de </a:t>
            </a:r>
            <a:r>
              <a:rPr lang="en-US" err="1">
                <a:cs typeface="Calibri"/>
              </a:rPr>
              <a:t>prueba</a:t>
            </a:r>
            <a:r>
              <a:rPr lang="en-US">
                <a:cs typeface="Calibri"/>
              </a:rPr>
              <a:t> </a:t>
            </a:r>
            <a:r>
              <a:rPr lang="en-US" err="1">
                <a:cs typeface="Calibri"/>
              </a:rPr>
              <a:t>individuales</a:t>
            </a:r>
            <a:r>
              <a:rPr lang="en-US">
                <a:cs typeface="Calibri"/>
              </a:rPr>
              <a:t>.</a:t>
            </a:r>
          </a:p>
          <a:p>
            <a:pPr marL="742950" lvl="1" indent="-285750">
              <a:buFont typeface="Courier New"/>
              <a:buChar char="o"/>
            </a:pPr>
            <a:r>
              <a:rPr lang="en-US" err="1">
                <a:cs typeface="Calibri"/>
              </a:rPr>
              <a:t>Identificador</a:t>
            </a:r>
            <a:r>
              <a:rPr lang="en-US">
                <a:cs typeface="Calibri"/>
              </a:rPr>
              <a:t> del </a:t>
            </a:r>
            <a:r>
              <a:rPr lang="en-US" err="1">
                <a:cs typeface="Calibri"/>
              </a:rPr>
              <a:t>caso</a:t>
            </a:r>
            <a:r>
              <a:rPr lang="en-US">
                <a:cs typeface="Calibri"/>
              </a:rPr>
              <a:t> de </a:t>
            </a:r>
            <a:r>
              <a:rPr lang="en-US" err="1">
                <a:cs typeface="Calibri"/>
              </a:rPr>
              <a:t>prueba</a:t>
            </a:r>
            <a:endParaRPr lang="en-US">
              <a:cs typeface="Calibri"/>
            </a:endParaRPr>
          </a:p>
          <a:p>
            <a:pPr marL="742950" lvl="1" indent="-285750">
              <a:buFont typeface="Courier New"/>
              <a:buChar char="o"/>
            </a:pPr>
            <a:r>
              <a:rPr lang="en-US" err="1">
                <a:cs typeface="Calibri"/>
              </a:rPr>
              <a:t>Descripción</a:t>
            </a:r>
            <a:endParaRPr lang="en-US">
              <a:cs typeface="Calibri"/>
            </a:endParaRPr>
          </a:p>
          <a:p>
            <a:pPr marL="742950" lvl="1" indent="-285750">
              <a:buFont typeface="Courier New"/>
              <a:buChar char="o"/>
            </a:pPr>
            <a:r>
              <a:rPr lang="en-US">
                <a:cs typeface="Calibri"/>
              </a:rPr>
              <a:t>Entradas</a:t>
            </a:r>
          </a:p>
          <a:p>
            <a:pPr marL="742950" lvl="1" indent="-285750">
              <a:buFont typeface="Courier New"/>
              <a:buChar char="o"/>
            </a:pPr>
            <a:r>
              <a:rPr lang="en-US" err="1">
                <a:cs typeface="Calibri"/>
              </a:rPr>
              <a:t>Procedimiento</a:t>
            </a:r>
            <a:endParaRPr lang="en-US">
              <a:cs typeface="Calibri"/>
            </a:endParaRPr>
          </a:p>
          <a:p>
            <a:pPr marL="742950" lvl="1" indent="-285750">
              <a:buFont typeface="Courier New"/>
              <a:buChar char="o"/>
            </a:pPr>
            <a:r>
              <a:rPr lang="en-US" err="1">
                <a:cs typeface="Calibri"/>
              </a:rPr>
              <a:t>Resultados</a:t>
            </a:r>
            <a:r>
              <a:rPr lang="en-US">
                <a:cs typeface="Calibri"/>
              </a:rPr>
              <a:t> </a:t>
            </a:r>
            <a:r>
              <a:rPr lang="en-US" err="1">
                <a:cs typeface="Calibri"/>
              </a:rPr>
              <a:t>esperados</a:t>
            </a:r>
            <a:endParaRPr lang="en-US">
              <a:cs typeface="Calibri"/>
            </a:endParaRPr>
          </a:p>
          <a:p>
            <a:pPr marL="742950" lvl="1" indent="-285750">
              <a:buFont typeface="Courier New"/>
              <a:buChar char="o"/>
            </a:pPr>
            <a:r>
              <a:rPr lang="en-US" err="1">
                <a:cs typeface="Calibri"/>
              </a:rPr>
              <a:t>Resultados</a:t>
            </a:r>
            <a:r>
              <a:rPr lang="en-US">
                <a:cs typeface="Calibri"/>
              </a:rPr>
              <a:t>(</a:t>
            </a:r>
            <a:r>
              <a:rPr lang="en-US" err="1">
                <a:cs typeface="Calibri"/>
              </a:rPr>
              <a:t>Éxito</a:t>
            </a:r>
            <a:r>
              <a:rPr lang="en-US">
                <a:cs typeface="Calibri"/>
              </a:rPr>
              <a:t> o </a:t>
            </a:r>
            <a:r>
              <a:rPr lang="en-US" err="1">
                <a:cs typeface="Calibri"/>
              </a:rPr>
              <a:t>fallo</a:t>
            </a:r>
            <a:r>
              <a:rPr lang="en-US">
                <a:cs typeface="Calibri"/>
              </a:rPr>
              <a:t>)</a:t>
            </a:r>
          </a:p>
        </p:txBody>
      </p:sp>
      <p:sp>
        <p:nvSpPr>
          <p:cNvPr id="5" name="CuadroTexto 4">
            <a:extLst>
              <a:ext uri="{FF2B5EF4-FFF2-40B4-BE49-F238E27FC236}">
                <a16:creationId xmlns:a16="http://schemas.microsoft.com/office/drawing/2014/main" id="{10242E06-E9EC-7344-92F5-FDC8B9FA67D9}"/>
              </a:ext>
            </a:extLst>
          </p:cNvPr>
          <p:cNvSpPr txBox="1"/>
          <p:nvPr/>
        </p:nvSpPr>
        <p:spPr>
          <a:xfrm>
            <a:off x="281797" y="2021456"/>
            <a:ext cx="5014822"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cs typeface="Calibri"/>
              </a:rPr>
              <a:t>NORMA ISO 29119</a:t>
            </a:r>
            <a:endParaRPr lang="es-ES" sz="2400" b="1">
              <a:cs typeface="Calibri"/>
            </a:endParaRPr>
          </a:p>
        </p:txBody>
      </p:sp>
    </p:spTree>
    <p:extLst>
      <p:ext uri="{BB962C8B-B14F-4D97-AF65-F5344CB8AC3E}">
        <p14:creationId xmlns:p14="http://schemas.microsoft.com/office/powerpoint/2010/main" val="277741145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p:cNvSpPr txBox="1"/>
          <p:nvPr/>
        </p:nvSpPr>
        <p:spPr>
          <a:xfrm>
            <a:off x="5323113" y="2016807"/>
            <a:ext cx="5538591" cy="646331"/>
          </a:xfrm>
          <a:prstGeom prst="rect">
            <a:avLst/>
          </a:prstGeom>
          <a:noFill/>
        </p:spPr>
        <p:txBody>
          <a:bodyPr wrap="square" lIns="91440" tIns="45720" rIns="91440" bIns="45720" rtlCol="0" anchor="t">
            <a:spAutoFit/>
          </a:bodyPr>
          <a:lstStyle/>
          <a:p>
            <a:pPr algn="r"/>
            <a:r>
              <a:rPr lang="es-CO" sz="3600">
                <a:solidFill>
                  <a:srgbClr val="002060"/>
                </a:solidFill>
                <a:latin typeface="Kozuka Gothic Pr6N B" panose="020B0800000000000000" pitchFamily="34" charset="-128"/>
                <a:ea typeface="Kozuka Gothic Pr6N B"/>
              </a:rPr>
              <a:t>PRUEBAS</a:t>
            </a:r>
            <a:endParaRPr lang="es-CO" sz="3600">
              <a:solidFill>
                <a:srgbClr val="002060"/>
              </a:solidFill>
              <a:latin typeface="Kozuka Gothic Pr6N B" panose="020B0800000000000000" pitchFamily="34" charset="-128"/>
              <a:ea typeface="Kozuka Gothic Pr6N B" panose="020B0800000000000000" pitchFamily="34" charset="-128"/>
            </a:endParaRPr>
          </a:p>
        </p:txBody>
      </p:sp>
      <p:cxnSp>
        <p:nvCxnSpPr>
          <p:cNvPr id="7" name="Conector recto 6"/>
          <p:cNvCxnSpPr/>
          <p:nvPr/>
        </p:nvCxnSpPr>
        <p:spPr>
          <a:xfrm flipV="1">
            <a:off x="4948015" y="2572284"/>
            <a:ext cx="5794049" cy="51275"/>
          </a:xfrm>
          <a:prstGeom prst="line">
            <a:avLst/>
          </a:prstGeom>
          <a:ln w="22225" cmpd="dbl">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Conector recto 7"/>
          <p:cNvCxnSpPr/>
          <p:nvPr/>
        </p:nvCxnSpPr>
        <p:spPr>
          <a:xfrm flipV="1">
            <a:off x="4948014" y="2641740"/>
            <a:ext cx="5794049" cy="51275"/>
          </a:xfrm>
          <a:prstGeom prst="line">
            <a:avLst/>
          </a:prstGeom>
          <a:ln w="22225" cmpd="dbl">
            <a:solidFill>
              <a:schemeClr val="tx1"/>
            </a:solidFill>
          </a:ln>
        </p:spPr>
        <p:style>
          <a:lnRef idx="1">
            <a:schemeClr val="accent1"/>
          </a:lnRef>
          <a:fillRef idx="0">
            <a:schemeClr val="accent1"/>
          </a:fillRef>
          <a:effectRef idx="0">
            <a:schemeClr val="accent1"/>
          </a:effectRef>
          <a:fontRef idx="minor">
            <a:schemeClr val="tx1"/>
          </a:fontRef>
        </p:style>
      </p:cxnSp>
      <p:sp>
        <p:nvSpPr>
          <p:cNvPr id="2" name="CuadroTexto 1">
            <a:extLst>
              <a:ext uri="{FF2B5EF4-FFF2-40B4-BE49-F238E27FC236}">
                <a16:creationId xmlns:a16="http://schemas.microsoft.com/office/drawing/2014/main" id="{99FB93B5-C5E8-110C-96B2-56ACFA12DB91}"/>
              </a:ext>
            </a:extLst>
          </p:cNvPr>
          <p:cNvSpPr txBox="1"/>
          <p:nvPr/>
        </p:nvSpPr>
        <p:spPr>
          <a:xfrm>
            <a:off x="281798" y="2884099"/>
            <a:ext cx="11700293" cy="126188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a:cs typeface="Calibri"/>
              </a:rPr>
              <a:t>2. RESULTADOS:</a:t>
            </a:r>
          </a:p>
          <a:p>
            <a:endParaRPr lang="en-US" sz="2000" b="1">
              <a:cs typeface="Calibri"/>
            </a:endParaRPr>
          </a:p>
          <a:p>
            <a:pPr marL="342900" indent="-342900">
              <a:buFont typeface="Arial"/>
              <a:buChar char="•"/>
            </a:pPr>
            <a:r>
              <a:rPr lang="en-US" b="1">
                <a:cs typeface="Calibri"/>
                <a:hlinkClick r:id="rId2"/>
              </a:rPr>
              <a:t>Especificación de casos de prueba</a:t>
            </a:r>
            <a:endParaRPr lang="en-US" sz="2000" b="1">
              <a:cs typeface="Calibri"/>
            </a:endParaRPr>
          </a:p>
          <a:p>
            <a:pPr marL="285750" indent="-285750">
              <a:buFont typeface="Arial"/>
              <a:buChar char="•"/>
            </a:pPr>
            <a:endParaRPr lang="en-US">
              <a:cs typeface="Calibri"/>
            </a:endParaRPr>
          </a:p>
        </p:txBody>
      </p:sp>
      <p:sp>
        <p:nvSpPr>
          <p:cNvPr id="5" name="CuadroTexto 4">
            <a:extLst>
              <a:ext uri="{FF2B5EF4-FFF2-40B4-BE49-F238E27FC236}">
                <a16:creationId xmlns:a16="http://schemas.microsoft.com/office/drawing/2014/main" id="{10242E06-E9EC-7344-92F5-FDC8B9FA67D9}"/>
              </a:ext>
            </a:extLst>
          </p:cNvPr>
          <p:cNvSpPr txBox="1"/>
          <p:nvPr/>
        </p:nvSpPr>
        <p:spPr>
          <a:xfrm>
            <a:off x="281797" y="2021456"/>
            <a:ext cx="5014822"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cs typeface="Calibri"/>
              </a:rPr>
              <a:t>NORMA ISO 29119</a:t>
            </a:r>
            <a:endParaRPr lang="es-ES" sz="2400" b="1">
              <a:cs typeface="Calibri"/>
            </a:endParaRPr>
          </a:p>
        </p:txBody>
      </p:sp>
    </p:spTree>
    <p:extLst>
      <p:ext uri="{BB962C8B-B14F-4D97-AF65-F5344CB8AC3E}">
        <p14:creationId xmlns:p14="http://schemas.microsoft.com/office/powerpoint/2010/main" val="89146159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p:cNvSpPr txBox="1"/>
          <p:nvPr/>
        </p:nvSpPr>
        <p:spPr>
          <a:xfrm>
            <a:off x="8360229" y="2016807"/>
            <a:ext cx="2501476" cy="646331"/>
          </a:xfrm>
          <a:prstGeom prst="rect">
            <a:avLst/>
          </a:prstGeom>
          <a:noFill/>
        </p:spPr>
        <p:txBody>
          <a:bodyPr wrap="square" rtlCol="0">
            <a:spAutoFit/>
          </a:bodyPr>
          <a:lstStyle/>
          <a:p>
            <a:pPr algn="r"/>
            <a:r>
              <a:rPr lang="es-CO" sz="3600">
                <a:solidFill>
                  <a:srgbClr val="002060"/>
                </a:solidFill>
                <a:latin typeface="Kozuka Gothic Pr6N B" panose="020B0800000000000000" pitchFamily="34" charset="-128"/>
                <a:ea typeface="Kozuka Gothic Pr6N B" panose="020B0800000000000000" pitchFamily="34" charset="-128"/>
              </a:rPr>
              <a:t>PRUEBAS</a:t>
            </a:r>
          </a:p>
        </p:txBody>
      </p:sp>
      <p:cxnSp>
        <p:nvCxnSpPr>
          <p:cNvPr id="7" name="Conector recto 6"/>
          <p:cNvCxnSpPr/>
          <p:nvPr/>
        </p:nvCxnSpPr>
        <p:spPr>
          <a:xfrm flipV="1">
            <a:off x="4948015" y="2572284"/>
            <a:ext cx="5794049" cy="51275"/>
          </a:xfrm>
          <a:prstGeom prst="line">
            <a:avLst/>
          </a:prstGeom>
          <a:ln w="22225" cmpd="dbl">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Conector recto 7"/>
          <p:cNvCxnSpPr/>
          <p:nvPr/>
        </p:nvCxnSpPr>
        <p:spPr>
          <a:xfrm flipV="1">
            <a:off x="4948014" y="2641740"/>
            <a:ext cx="5794049" cy="51275"/>
          </a:xfrm>
          <a:prstGeom prst="line">
            <a:avLst/>
          </a:prstGeom>
          <a:ln w="22225" cmpd="dbl">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1249583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p:cNvSpPr txBox="1"/>
          <p:nvPr/>
        </p:nvSpPr>
        <p:spPr>
          <a:xfrm>
            <a:off x="4103914" y="2016807"/>
            <a:ext cx="6757791" cy="646331"/>
          </a:xfrm>
          <a:prstGeom prst="rect">
            <a:avLst/>
          </a:prstGeom>
          <a:noFill/>
        </p:spPr>
        <p:txBody>
          <a:bodyPr wrap="square" rtlCol="0">
            <a:spAutoFit/>
          </a:bodyPr>
          <a:lstStyle/>
          <a:p>
            <a:pPr algn="r"/>
            <a:r>
              <a:rPr lang="es-CO" sz="3600">
                <a:solidFill>
                  <a:srgbClr val="002060"/>
                </a:solidFill>
                <a:latin typeface="Kozuka Gothic Pr6N B" panose="020B0800000000000000" pitchFamily="34" charset="-128"/>
                <a:ea typeface="Kozuka Gothic Pr6N B" panose="020B0800000000000000" pitchFamily="34" charset="-128"/>
              </a:rPr>
              <a:t>PRODUCTO DESARROLLADO</a:t>
            </a:r>
          </a:p>
        </p:txBody>
      </p:sp>
      <p:cxnSp>
        <p:nvCxnSpPr>
          <p:cNvPr id="7" name="Conector recto 6"/>
          <p:cNvCxnSpPr/>
          <p:nvPr/>
        </p:nvCxnSpPr>
        <p:spPr>
          <a:xfrm flipV="1">
            <a:off x="4948015" y="2572284"/>
            <a:ext cx="5794049" cy="51275"/>
          </a:xfrm>
          <a:prstGeom prst="line">
            <a:avLst/>
          </a:prstGeom>
          <a:ln w="22225" cmpd="dbl">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Conector recto 7"/>
          <p:cNvCxnSpPr/>
          <p:nvPr/>
        </p:nvCxnSpPr>
        <p:spPr>
          <a:xfrm flipV="1">
            <a:off x="4948014" y="2641740"/>
            <a:ext cx="5794049" cy="51275"/>
          </a:xfrm>
          <a:prstGeom prst="line">
            <a:avLst/>
          </a:prstGeom>
          <a:ln w="22225" cmpd="dbl">
            <a:solidFill>
              <a:schemeClr val="tx1"/>
            </a:solidFill>
          </a:ln>
        </p:spPr>
        <p:style>
          <a:lnRef idx="1">
            <a:schemeClr val="accent1"/>
          </a:lnRef>
          <a:fillRef idx="0">
            <a:schemeClr val="accent1"/>
          </a:fillRef>
          <a:effectRef idx="0">
            <a:schemeClr val="accent1"/>
          </a:effectRef>
          <a:fontRef idx="minor">
            <a:schemeClr val="tx1"/>
          </a:fontRef>
        </p:style>
      </p:cxnSp>
      <p:sp>
        <p:nvSpPr>
          <p:cNvPr id="2" name="CuadroTexto 1">
            <a:extLst>
              <a:ext uri="{FF2B5EF4-FFF2-40B4-BE49-F238E27FC236}">
                <a16:creationId xmlns:a16="http://schemas.microsoft.com/office/drawing/2014/main" id="{B92658EC-E38F-40BB-EB22-10E71FE79734}"/>
              </a:ext>
            </a:extLst>
          </p:cNvPr>
          <p:cNvSpPr txBox="1"/>
          <p:nvPr/>
        </p:nvSpPr>
        <p:spPr>
          <a:xfrm>
            <a:off x="399009" y="3179036"/>
            <a:ext cx="8619038" cy="774507"/>
          </a:xfrm>
          <a:prstGeom prst="rect">
            <a:avLst/>
          </a:prstGeom>
          <a:noFill/>
        </p:spPr>
        <p:txBody>
          <a:bodyPr wrap="square">
            <a:spAutoFit/>
          </a:bodyPr>
          <a:lstStyle/>
          <a:p>
            <a:pPr>
              <a:lnSpc>
                <a:spcPct val="107000"/>
              </a:lnSpc>
              <a:spcAft>
                <a:spcPts val="800"/>
              </a:spcAft>
            </a:pPr>
            <a:r>
              <a:rPr lang="es-MX" sz="1800" kern="100">
                <a:effectLst/>
                <a:latin typeface="Calibri" panose="020F0502020204030204" pitchFamily="34" charset="0"/>
                <a:ea typeface="Calibri" panose="020F0502020204030204" pitchFamily="34" charset="0"/>
                <a:cs typeface="Times New Roman" panose="02020603050405020304" pitchFamily="18" charset="0"/>
              </a:rPr>
              <a:t>La documentación del proyecto se encuentra versionada en el siguiente repositorio:</a:t>
            </a:r>
          </a:p>
          <a:p>
            <a:pPr>
              <a:lnSpc>
                <a:spcPct val="107000"/>
              </a:lnSpc>
              <a:spcAft>
                <a:spcPts val="800"/>
              </a:spcAft>
            </a:pPr>
            <a:r>
              <a:rPr lang="es-MX" sz="1800" u="sng" kern="10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2"/>
              </a:rPr>
              <a:t>https://github.com/johandelevopment/IngenieriaSoftwareUdistrital</a:t>
            </a:r>
            <a:endParaRPr lang="es-CO" sz="1800" kern="10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8272685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p:cNvSpPr txBox="1"/>
          <p:nvPr/>
        </p:nvSpPr>
        <p:spPr>
          <a:xfrm>
            <a:off x="4103914" y="2016807"/>
            <a:ext cx="6757791" cy="646331"/>
          </a:xfrm>
          <a:prstGeom prst="rect">
            <a:avLst/>
          </a:prstGeom>
          <a:noFill/>
        </p:spPr>
        <p:txBody>
          <a:bodyPr wrap="square" rtlCol="0">
            <a:spAutoFit/>
          </a:bodyPr>
          <a:lstStyle/>
          <a:p>
            <a:pPr algn="r"/>
            <a:r>
              <a:rPr lang="es-CO" sz="3600">
                <a:solidFill>
                  <a:srgbClr val="002060"/>
                </a:solidFill>
                <a:latin typeface="Kozuka Gothic Pr6N B" panose="020B0800000000000000" pitchFamily="34" charset="-128"/>
                <a:ea typeface="Kozuka Gothic Pr6N B" panose="020B0800000000000000" pitchFamily="34" charset="-128"/>
              </a:rPr>
              <a:t>CONCLUSIONES</a:t>
            </a:r>
          </a:p>
        </p:txBody>
      </p:sp>
      <p:cxnSp>
        <p:nvCxnSpPr>
          <p:cNvPr id="7" name="Conector recto 6"/>
          <p:cNvCxnSpPr/>
          <p:nvPr/>
        </p:nvCxnSpPr>
        <p:spPr>
          <a:xfrm flipV="1">
            <a:off x="4948015" y="2572284"/>
            <a:ext cx="5794049" cy="51275"/>
          </a:xfrm>
          <a:prstGeom prst="line">
            <a:avLst/>
          </a:prstGeom>
          <a:ln w="22225" cmpd="dbl">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Conector recto 7"/>
          <p:cNvCxnSpPr/>
          <p:nvPr/>
        </p:nvCxnSpPr>
        <p:spPr>
          <a:xfrm flipV="1">
            <a:off x="4948014" y="2641740"/>
            <a:ext cx="5794049" cy="51275"/>
          </a:xfrm>
          <a:prstGeom prst="line">
            <a:avLst/>
          </a:prstGeom>
          <a:ln w="22225" cmpd="dbl">
            <a:solidFill>
              <a:schemeClr val="tx1"/>
            </a:solidFill>
          </a:ln>
        </p:spPr>
        <p:style>
          <a:lnRef idx="1">
            <a:schemeClr val="accent1"/>
          </a:lnRef>
          <a:fillRef idx="0">
            <a:schemeClr val="accent1"/>
          </a:fillRef>
          <a:effectRef idx="0">
            <a:schemeClr val="accent1"/>
          </a:effectRef>
          <a:fontRef idx="minor">
            <a:schemeClr val="tx1"/>
          </a:fontRef>
        </p:style>
      </p:cxnSp>
      <p:sp>
        <p:nvSpPr>
          <p:cNvPr id="2" name="CuadroTexto 1">
            <a:extLst>
              <a:ext uri="{FF2B5EF4-FFF2-40B4-BE49-F238E27FC236}">
                <a16:creationId xmlns:a16="http://schemas.microsoft.com/office/drawing/2014/main" id="{B92658EC-E38F-40BB-EB22-10E71FE79734}"/>
              </a:ext>
            </a:extLst>
          </p:cNvPr>
          <p:cNvSpPr txBox="1"/>
          <p:nvPr/>
        </p:nvSpPr>
        <p:spPr>
          <a:xfrm>
            <a:off x="399009" y="3179036"/>
            <a:ext cx="9626734" cy="3069364"/>
          </a:xfrm>
          <a:prstGeom prst="rect">
            <a:avLst/>
          </a:prstGeom>
        </p:spPr>
        <p:txBody>
          <a:bodyPr/>
          <a:lstStyle>
            <a:defPPr>
              <a:defRPr lang="es-CO"/>
            </a:defPPr>
            <a:lvl1pPr marL="457200" indent="-457200">
              <a:lnSpc>
                <a:spcPct val="90000"/>
              </a:lnSpc>
              <a:spcBef>
                <a:spcPts val="1000"/>
              </a:spcBef>
              <a:buFont typeface="Arial" panose="020B0604020202020204" pitchFamily="34" charset="0"/>
              <a:buAutoNum type="arabicPeriod"/>
              <a:defRPr sz="2000">
                <a:solidFill>
                  <a:schemeClr val="accent5">
                    <a:lumMod val="75000"/>
                  </a:schemeClr>
                </a:solidFill>
                <a:latin typeface="Kozuka Gothic Pro M" panose="020B0700000000000000" pitchFamily="34" charset="-128"/>
                <a:ea typeface="Kozuka Gothic Pro M" panose="020B0700000000000000" pitchFamily="34" charset="-128"/>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s-MX"/>
              <a:t>Se llevaron a cabo las ceremonias indicadas por el marco de trabajo Ágil SCRUM</a:t>
            </a:r>
          </a:p>
          <a:p>
            <a:r>
              <a:rPr lang="es-MX"/>
              <a:t>Cada rol dentro del equipo de desarrollo aportó activamente a la construcción del producto final</a:t>
            </a:r>
          </a:p>
          <a:p>
            <a:r>
              <a:rPr lang="es-MX"/>
              <a:t>Se contó con la participación y retroalimentación continua del PO en el proyecto</a:t>
            </a:r>
          </a:p>
          <a:p>
            <a:r>
              <a:rPr lang="es-MX"/>
              <a:t>Se construyó el MPV esperado por el PO, el cual satisface los requerimientos de definidos.</a:t>
            </a:r>
            <a:endParaRPr lang="es-CO"/>
          </a:p>
        </p:txBody>
      </p:sp>
    </p:spTree>
    <p:extLst>
      <p:ext uri="{BB962C8B-B14F-4D97-AF65-F5344CB8AC3E}">
        <p14:creationId xmlns:p14="http://schemas.microsoft.com/office/powerpoint/2010/main" val="171763884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p:cNvSpPr txBox="1"/>
          <p:nvPr/>
        </p:nvSpPr>
        <p:spPr>
          <a:xfrm>
            <a:off x="4136571" y="3429000"/>
            <a:ext cx="3015343" cy="830997"/>
          </a:xfrm>
          <a:prstGeom prst="rect">
            <a:avLst/>
          </a:prstGeom>
          <a:noFill/>
        </p:spPr>
        <p:txBody>
          <a:bodyPr wrap="square" rtlCol="0">
            <a:spAutoFit/>
          </a:bodyPr>
          <a:lstStyle/>
          <a:p>
            <a:pPr algn="r"/>
            <a:r>
              <a:rPr lang="es-CO" sz="4800">
                <a:solidFill>
                  <a:srgbClr val="002060"/>
                </a:solidFill>
                <a:latin typeface="Kozuka Gothic Pr6N B" panose="020B0800000000000000" pitchFamily="34" charset="-128"/>
                <a:ea typeface="Kozuka Gothic Pr6N B" panose="020B0800000000000000" pitchFamily="34" charset="-128"/>
              </a:rPr>
              <a:t>GRACIAS</a:t>
            </a:r>
          </a:p>
        </p:txBody>
      </p:sp>
    </p:spTree>
    <p:extLst>
      <p:ext uri="{BB962C8B-B14F-4D97-AF65-F5344CB8AC3E}">
        <p14:creationId xmlns:p14="http://schemas.microsoft.com/office/powerpoint/2010/main" val="29725865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p:cNvSpPr txBox="1"/>
          <p:nvPr/>
        </p:nvSpPr>
        <p:spPr>
          <a:xfrm>
            <a:off x="6422571" y="2016807"/>
            <a:ext cx="4439134" cy="646331"/>
          </a:xfrm>
          <a:prstGeom prst="rect">
            <a:avLst/>
          </a:prstGeom>
          <a:noFill/>
        </p:spPr>
        <p:txBody>
          <a:bodyPr wrap="square" rtlCol="0">
            <a:spAutoFit/>
          </a:bodyPr>
          <a:lstStyle/>
          <a:p>
            <a:pPr algn="r"/>
            <a:r>
              <a:rPr lang="es-CO" sz="3600">
                <a:solidFill>
                  <a:srgbClr val="002060"/>
                </a:solidFill>
                <a:latin typeface="Kozuka Gothic Pr6N B" panose="020B0800000000000000" pitchFamily="34" charset="-128"/>
                <a:ea typeface="Kozuka Gothic Pr6N B" panose="020B0800000000000000" pitchFamily="34" charset="-128"/>
              </a:rPr>
              <a:t>REQUERIMIENTOS</a:t>
            </a:r>
          </a:p>
        </p:txBody>
      </p:sp>
      <p:cxnSp>
        <p:nvCxnSpPr>
          <p:cNvPr id="7" name="Conector recto 6"/>
          <p:cNvCxnSpPr/>
          <p:nvPr/>
        </p:nvCxnSpPr>
        <p:spPr>
          <a:xfrm flipV="1">
            <a:off x="4948015" y="2572284"/>
            <a:ext cx="5794049" cy="51275"/>
          </a:xfrm>
          <a:prstGeom prst="line">
            <a:avLst/>
          </a:prstGeom>
          <a:ln w="22225" cmpd="dbl">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Conector recto 7"/>
          <p:cNvCxnSpPr/>
          <p:nvPr/>
        </p:nvCxnSpPr>
        <p:spPr>
          <a:xfrm flipV="1">
            <a:off x="4948014" y="2641740"/>
            <a:ext cx="5794049" cy="51275"/>
          </a:xfrm>
          <a:prstGeom prst="line">
            <a:avLst/>
          </a:prstGeom>
          <a:ln w="22225" cmpd="dbl">
            <a:solidFill>
              <a:schemeClr val="tx1"/>
            </a:solidFill>
          </a:ln>
        </p:spPr>
        <p:style>
          <a:lnRef idx="1">
            <a:schemeClr val="accent1"/>
          </a:lnRef>
          <a:fillRef idx="0">
            <a:schemeClr val="accent1"/>
          </a:fillRef>
          <a:effectRef idx="0">
            <a:schemeClr val="accent1"/>
          </a:effectRef>
          <a:fontRef idx="minor">
            <a:schemeClr val="tx1"/>
          </a:fontRef>
        </p:style>
      </p:cxnSp>
      <p:sp>
        <p:nvSpPr>
          <p:cNvPr id="2" name="Subtítulo 2">
            <a:extLst>
              <a:ext uri="{FF2B5EF4-FFF2-40B4-BE49-F238E27FC236}">
                <a16:creationId xmlns:a16="http://schemas.microsoft.com/office/drawing/2014/main" id="{55C6226F-AD5B-66EB-D2E6-2B58671147B8}"/>
              </a:ext>
            </a:extLst>
          </p:cNvPr>
          <p:cNvSpPr txBox="1">
            <a:spLocks/>
          </p:cNvSpPr>
          <p:nvPr/>
        </p:nvSpPr>
        <p:spPr>
          <a:xfrm>
            <a:off x="246674" y="2469858"/>
            <a:ext cx="3868125" cy="44631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s-CO" sz="2000" b="1">
                <a:solidFill>
                  <a:schemeClr val="accent5">
                    <a:lumMod val="75000"/>
                  </a:schemeClr>
                </a:solidFill>
                <a:latin typeface="Kozuka Gothic Pro M" panose="020B0700000000000000" pitchFamily="34" charset="-128"/>
                <a:ea typeface="Kozuka Gothic Pro M" panose="020B0700000000000000" pitchFamily="34" charset="-128"/>
              </a:rPr>
              <a:t>Norma ISO/IEC/IEEE 29148</a:t>
            </a:r>
          </a:p>
        </p:txBody>
      </p:sp>
      <p:sp>
        <p:nvSpPr>
          <p:cNvPr id="10" name="Subtítulo 2">
            <a:extLst>
              <a:ext uri="{FF2B5EF4-FFF2-40B4-BE49-F238E27FC236}">
                <a16:creationId xmlns:a16="http://schemas.microsoft.com/office/drawing/2014/main" id="{B814EBD6-7AC5-D1CB-0D8C-851C5AB93ADC}"/>
              </a:ext>
            </a:extLst>
          </p:cNvPr>
          <p:cNvSpPr txBox="1">
            <a:spLocks/>
          </p:cNvSpPr>
          <p:nvPr/>
        </p:nvSpPr>
        <p:spPr>
          <a:xfrm>
            <a:off x="246674" y="3205843"/>
            <a:ext cx="4118497" cy="44631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s-CO" sz="2000">
                <a:solidFill>
                  <a:schemeClr val="accent5">
                    <a:lumMod val="75000"/>
                  </a:schemeClr>
                </a:solidFill>
                <a:latin typeface="Kozuka Gothic Pro M" panose="020B0700000000000000" pitchFamily="34" charset="-128"/>
                <a:ea typeface="Kozuka Gothic Pro M" panose="020B0700000000000000" pitchFamily="34" charset="-128"/>
              </a:rPr>
              <a:t>5. Validación de requerimientos</a:t>
            </a:r>
          </a:p>
        </p:txBody>
      </p:sp>
      <p:pic>
        <p:nvPicPr>
          <p:cNvPr id="13" name="Imagen 12">
            <a:extLst>
              <a:ext uri="{FF2B5EF4-FFF2-40B4-BE49-F238E27FC236}">
                <a16:creationId xmlns:a16="http://schemas.microsoft.com/office/drawing/2014/main" id="{40D5C2CE-B4FB-610C-1670-95FD6E42498C}"/>
              </a:ext>
            </a:extLst>
          </p:cNvPr>
          <p:cNvPicPr>
            <a:picLocks noChangeAspect="1"/>
          </p:cNvPicPr>
          <p:nvPr/>
        </p:nvPicPr>
        <p:blipFill>
          <a:blip r:embed="rId2"/>
          <a:stretch>
            <a:fillRect/>
          </a:stretch>
        </p:blipFill>
        <p:spPr>
          <a:xfrm>
            <a:off x="339905" y="3857002"/>
            <a:ext cx="9032695" cy="1497266"/>
          </a:xfrm>
          <a:prstGeom prst="rect">
            <a:avLst/>
          </a:prstGeom>
        </p:spPr>
      </p:pic>
    </p:spTree>
    <p:extLst>
      <p:ext uri="{BB962C8B-B14F-4D97-AF65-F5344CB8AC3E}">
        <p14:creationId xmlns:p14="http://schemas.microsoft.com/office/powerpoint/2010/main" val="11037408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p:cNvSpPr txBox="1"/>
          <p:nvPr/>
        </p:nvSpPr>
        <p:spPr>
          <a:xfrm>
            <a:off x="5323113" y="2016807"/>
            <a:ext cx="5538591" cy="646331"/>
          </a:xfrm>
          <a:prstGeom prst="rect">
            <a:avLst/>
          </a:prstGeom>
          <a:noFill/>
        </p:spPr>
        <p:txBody>
          <a:bodyPr wrap="square" rtlCol="0">
            <a:spAutoFit/>
          </a:bodyPr>
          <a:lstStyle/>
          <a:p>
            <a:pPr algn="r"/>
            <a:r>
              <a:rPr lang="es-CO" sz="3600">
                <a:solidFill>
                  <a:srgbClr val="002060"/>
                </a:solidFill>
                <a:latin typeface="Kozuka Gothic Pr6N B" panose="020B0800000000000000" pitchFamily="34" charset="-128"/>
                <a:ea typeface="Kozuka Gothic Pr6N B" panose="020B0800000000000000" pitchFamily="34" charset="-128"/>
              </a:rPr>
              <a:t>GESTIÓN DEL RIESGO</a:t>
            </a:r>
          </a:p>
        </p:txBody>
      </p:sp>
      <p:cxnSp>
        <p:nvCxnSpPr>
          <p:cNvPr id="7" name="Conector recto 6"/>
          <p:cNvCxnSpPr/>
          <p:nvPr/>
        </p:nvCxnSpPr>
        <p:spPr>
          <a:xfrm flipV="1">
            <a:off x="4948015" y="2572284"/>
            <a:ext cx="5794049" cy="51275"/>
          </a:xfrm>
          <a:prstGeom prst="line">
            <a:avLst/>
          </a:prstGeom>
          <a:ln w="22225" cmpd="dbl">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Conector recto 7"/>
          <p:cNvCxnSpPr/>
          <p:nvPr/>
        </p:nvCxnSpPr>
        <p:spPr>
          <a:xfrm flipV="1">
            <a:off x="4948014" y="2641740"/>
            <a:ext cx="5794049" cy="51275"/>
          </a:xfrm>
          <a:prstGeom prst="line">
            <a:avLst/>
          </a:prstGeom>
          <a:ln w="22225" cmpd="dbl">
            <a:solidFill>
              <a:schemeClr val="tx1"/>
            </a:solidFill>
          </a:ln>
        </p:spPr>
        <p:style>
          <a:lnRef idx="1">
            <a:schemeClr val="accent1"/>
          </a:lnRef>
          <a:fillRef idx="0">
            <a:schemeClr val="accent1"/>
          </a:fillRef>
          <a:effectRef idx="0">
            <a:schemeClr val="accent1"/>
          </a:effectRef>
          <a:fontRef idx="minor">
            <a:schemeClr val="tx1"/>
          </a:fontRef>
        </p:style>
      </p:cxnSp>
      <p:sp>
        <p:nvSpPr>
          <p:cNvPr id="2" name="CuadroTexto 1">
            <a:extLst>
              <a:ext uri="{FF2B5EF4-FFF2-40B4-BE49-F238E27FC236}">
                <a16:creationId xmlns:a16="http://schemas.microsoft.com/office/drawing/2014/main" id="{1358EFF9-FFB7-C558-AECC-13483A9FB3C4}"/>
              </a:ext>
            </a:extLst>
          </p:cNvPr>
          <p:cNvSpPr txBox="1"/>
          <p:nvPr/>
        </p:nvSpPr>
        <p:spPr>
          <a:xfrm>
            <a:off x="166777" y="3416060"/>
            <a:ext cx="11542141" cy="258532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La norma ISO 31000 </a:t>
            </a:r>
            <a:r>
              <a:rPr lang="en-US" err="1"/>
              <a:t>establece</a:t>
            </a:r>
            <a:r>
              <a:rPr lang="en-US"/>
              <a:t> </a:t>
            </a:r>
            <a:r>
              <a:rPr lang="en-US" err="1"/>
              <a:t>principios</a:t>
            </a:r>
            <a:r>
              <a:rPr lang="en-US"/>
              <a:t> y directrices para </a:t>
            </a:r>
            <a:r>
              <a:rPr lang="en-US" err="1"/>
              <a:t>realizar</a:t>
            </a:r>
            <a:r>
              <a:rPr lang="en-US"/>
              <a:t> la </a:t>
            </a:r>
            <a:r>
              <a:rPr lang="en-US" err="1"/>
              <a:t>gestión</a:t>
            </a:r>
            <a:r>
              <a:rPr lang="en-US"/>
              <a:t> de </a:t>
            </a:r>
            <a:r>
              <a:rPr lang="en-US" err="1"/>
              <a:t>riesgos</a:t>
            </a:r>
            <a:r>
              <a:rPr lang="en-US"/>
              <a:t> </a:t>
            </a:r>
            <a:r>
              <a:rPr lang="en-US" err="1"/>
              <a:t>efectiva</a:t>
            </a:r>
            <a:r>
              <a:rPr lang="en-US"/>
              <a:t> en </a:t>
            </a:r>
            <a:r>
              <a:rPr lang="en-US" err="1"/>
              <a:t>cualquier</a:t>
            </a:r>
            <a:r>
              <a:rPr lang="en-US"/>
              <a:t> </a:t>
            </a:r>
            <a:r>
              <a:rPr lang="en-US" err="1"/>
              <a:t>organización</a:t>
            </a:r>
            <a:r>
              <a:rPr lang="en-US"/>
              <a:t>. Su </a:t>
            </a:r>
            <a:r>
              <a:rPr lang="en-US" err="1"/>
              <a:t>enfoque</a:t>
            </a:r>
            <a:r>
              <a:rPr lang="en-US"/>
              <a:t> se centra en </a:t>
            </a:r>
            <a:r>
              <a:rPr lang="en-US" err="1"/>
              <a:t>identificar</a:t>
            </a:r>
            <a:r>
              <a:rPr lang="en-US"/>
              <a:t>, </a:t>
            </a:r>
            <a:r>
              <a:rPr lang="en-US" err="1"/>
              <a:t>analizar</a:t>
            </a:r>
            <a:r>
              <a:rPr lang="en-US"/>
              <a:t> y </a:t>
            </a:r>
            <a:r>
              <a:rPr lang="en-US" err="1"/>
              <a:t>evaluar</a:t>
            </a:r>
            <a:r>
              <a:rPr lang="en-US"/>
              <a:t> </a:t>
            </a:r>
            <a:r>
              <a:rPr lang="en-US" err="1"/>
              <a:t>los</a:t>
            </a:r>
            <a:r>
              <a:rPr lang="en-US"/>
              <a:t> </a:t>
            </a:r>
            <a:r>
              <a:rPr lang="en-US" err="1"/>
              <a:t>riesgos</a:t>
            </a:r>
            <a:r>
              <a:rPr lang="en-US"/>
              <a:t>, </a:t>
            </a:r>
            <a:r>
              <a:rPr lang="en-US" err="1"/>
              <a:t>así</a:t>
            </a:r>
            <a:r>
              <a:rPr lang="en-US"/>
              <a:t> </a:t>
            </a:r>
            <a:r>
              <a:rPr lang="en-US" err="1"/>
              <a:t>como</a:t>
            </a:r>
            <a:r>
              <a:rPr lang="en-US"/>
              <a:t> en </a:t>
            </a:r>
            <a:r>
              <a:rPr lang="en-US" err="1"/>
              <a:t>implementar</a:t>
            </a:r>
            <a:r>
              <a:rPr lang="en-US"/>
              <a:t> </a:t>
            </a:r>
            <a:r>
              <a:rPr lang="en-US" err="1"/>
              <a:t>medidas</a:t>
            </a:r>
            <a:r>
              <a:rPr lang="en-US"/>
              <a:t> de control y </a:t>
            </a:r>
            <a:r>
              <a:rPr lang="en-US" err="1"/>
              <a:t>monitoreo</a:t>
            </a:r>
            <a:r>
              <a:rPr lang="en-US"/>
              <a:t> para </a:t>
            </a:r>
            <a:r>
              <a:rPr lang="en-US" err="1"/>
              <a:t>mitigarlos</a:t>
            </a:r>
            <a:r>
              <a:rPr lang="en-US"/>
              <a:t>. En </a:t>
            </a:r>
            <a:r>
              <a:rPr lang="en-US" err="1"/>
              <a:t>nuestro</a:t>
            </a:r>
            <a:r>
              <a:rPr lang="en-US"/>
              <a:t> </a:t>
            </a:r>
            <a:r>
              <a:rPr lang="en-US" err="1"/>
              <a:t>proyecto</a:t>
            </a:r>
            <a:r>
              <a:rPr lang="en-US"/>
              <a:t>, </a:t>
            </a:r>
            <a:r>
              <a:rPr lang="en-US" err="1"/>
              <a:t>hemos</a:t>
            </a:r>
            <a:r>
              <a:rPr lang="en-US"/>
              <a:t> </a:t>
            </a:r>
            <a:r>
              <a:rPr lang="en-US" err="1"/>
              <a:t>aplicado</a:t>
            </a:r>
            <a:r>
              <a:rPr lang="en-US"/>
              <a:t> la ISO 31000 para </a:t>
            </a:r>
            <a:r>
              <a:rPr lang="en-US" err="1"/>
              <a:t>asegurar</a:t>
            </a:r>
            <a:r>
              <a:rPr lang="en-US"/>
              <a:t> que </a:t>
            </a:r>
            <a:r>
              <a:rPr lang="en-US" err="1"/>
              <a:t>todas</a:t>
            </a:r>
            <a:r>
              <a:rPr lang="en-US"/>
              <a:t> las </a:t>
            </a:r>
            <a:r>
              <a:rPr lang="en-US" err="1"/>
              <a:t>etapas</a:t>
            </a:r>
            <a:r>
              <a:rPr lang="en-US"/>
              <a:t> de </a:t>
            </a:r>
            <a:r>
              <a:rPr lang="en-US" err="1"/>
              <a:t>desarrollo</a:t>
            </a:r>
            <a:r>
              <a:rPr lang="en-US"/>
              <a:t> e </a:t>
            </a:r>
            <a:r>
              <a:rPr lang="en-US" err="1"/>
              <a:t>implementación</a:t>
            </a:r>
            <a:r>
              <a:rPr lang="en-US"/>
              <a:t> de las </a:t>
            </a:r>
            <a:r>
              <a:rPr lang="en-US" err="1"/>
              <a:t>tecnologías</a:t>
            </a:r>
            <a:r>
              <a:rPr lang="en-US"/>
              <a:t> IoT, AWS y Flutter </a:t>
            </a:r>
            <a:r>
              <a:rPr lang="en-US" err="1"/>
              <a:t>estén</a:t>
            </a:r>
            <a:r>
              <a:rPr lang="en-US"/>
              <a:t> </a:t>
            </a:r>
            <a:r>
              <a:rPr lang="en-US" err="1"/>
              <a:t>respaldadas</a:t>
            </a:r>
            <a:r>
              <a:rPr lang="en-US"/>
              <a:t> </a:t>
            </a:r>
            <a:r>
              <a:rPr lang="en-US" err="1"/>
              <a:t>por</a:t>
            </a:r>
            <a:r>
              <a:rPr lang="en-US"/>
              <a:t> </a:t>
            </a:r>
            <a:r>
              <a:rPr lang="en-US" err="1"/>
              <a:t>una</a:t>
            </a:r>
            <a:r>
              <a:rPr lang="en-US"/>
              <a:t> </a:t>
            </a:r>
            <a:r>
              <a:rPr lang="en-US" err="1"/>
              <a:t>gestión</a:t>
            </a:r>
            <a:r>
              <a:rPr lang="en-US"/>
              <a:t> integral de </a:t>
            </a:r>
            <a:r>
              <a:rPr lang="en-US" err="1"/>
              <a:t>riesgos</a:t>
            </a:r>
            <a:r>
              <a:rPr lang="en-US"/>
              <a:t>. </a:t>
            </a:r>
            <a:endParaRPr lang="es-ES"/>
          </a:p>
          <a:p>
            <a:endParaRPr lang="en-US"/>
          </a:p>
          <a:p>
            <a:r>
              <a:rPr lang="en-US" err="1"/>
              <a:t>Esto</a:t>
            </a:r>
            <a:r>
              <a:rPr lang="en-US"/>
              <a:t> </a:t>
            </a:r>
            <a:r>
              <a:rPr lang="en-US" err="1"/>
              <a:t>implica</a:t>
            </a:r>
            <a:r>
              <a:rPr lang="en-US"/>
              <a:t> la </a:t>
            </a:r>
            <a:r>
              <a:rPr lang="en-US" err="1"/>
              <a:t>identificación</a:t>
            </a:r>
            <a:r>
              <a:rPr lang="en-US"/>
              <a:t> </a:t>
            </a:r>
            <a:r>
              <a:rPr lang="en-US" err="1"/>
              <a:t>proactiva</a:t>
            </a:r>
            <a:r>
              <a:rPr lang="en-US"/>
              <a:t> de </a:t>
            </a:r>
            <a:r>
              <a:rPr lang="en-US" err="1"/>
              <a:t>posibles</a:t>
            </a:r>
            <a:r>
              <a:rPr lang="en-US"/>
              <a:t> </a:t>
            </a:r>
            <a:r>
              <a:rPr lang="en-US" err="1"/>
              <a:t>riesgos</a:t>
            </a:r>
            <a:r>
              <a:rPr lang="en-US"/>
              <a:t>, la </a:t>
            </a:r>
            <a:r>
              <a:rPr lang="en-US" err="1"/>
              <a:t>evaluación</a:t>
            </a:r>
            <a:r>
              <a:rPr lang="en-US"/>
              <a:t> de </a:t>
            </a:r>
            <a:r>
              <a:rPr lang="en-US" err="1"/>
              <a:t>su</a:t>
            </a:r>
            <a:r>
              <a:rPr lang="en-US"/>
              <a:t> </a:t>
            </a:r>
            <a:r>
              <a:rPr lang="en-US" err="1"/>
              <a:t>impacto</a:t>
            </a:r>
            <a:r>
              <a:rPr lang="en-US"/>
              <a:t> y </a:t>
            </a:r>
            <a:r>
              <a:rPr lang="en-US" err="1"/>
              <a:t>probabilidad</a:t>
            </a:r>
            <a:r>
              <a:rPr lang="en-US"/>
              <a:t>, y la </a:t>
            </a:r>
            <a:r>
              <a:rPr lang="en-US" err="1"/>
              <a:t>adopción</a:t>
            </a:r>
            <a:r>
              <a:rPr lang="en-US"/>
              <a:t> de </a:t>
            </a:r>
            <a:r>
              <a:rPr lang="en-US" err="1"/>
              <a:t>medidas</a:t>
            </a:r>
            <a:r>
              <a:rPr lang="en-US"/>
              <a:t> </a:t>
            </a:r>
            <a:r>
              <a:rPr lang="en-US" err="1"/>
              <a:t>preventivas</a:t>
            </a:r>
            <a:r>
              <a:rPr lang="en-US"/>
              <a:t> y </a:t>
            </a:r>
            <a:r>
              <a:rPr lang="en-US" err="1"/>
              <a:t>correctivas</a:t>
            </a:r>
            <a:r>
              <a:rPr lang="en-US"/>
              <a:t> para </a:t>
            </a:r>
            <a:r>
              <a:rPr lang="en-US" err="1"/>
              <a:t>minimizar</a:t>
            </a:r>
            <a:r>
              <a:rPr lang="en-US"/>
              <a:t> </a:t>
            </a:r>
            <a:r>
              <a:rPr lang="en-US" err="1"/>
              <a:t>su</a:t>
            </a:r>
            <a:r>
              <a:rPr lang="en-US"/>
              <a:t> </a:t>
            </a:r>
            <a:r>
              <a:rPr lang="en-US" err="1"/>
              <a:t>impacto</a:t>
            </a:r>
            <a:r>
              <a:rPr lang="en-US"/>
              <a:t> en el </a:t>
            </a:r>
            <a:r>
              <a:rPr lang="en-US" err="1"/>
              <a:t>éxito</a:t>
            </a:r>
            <a:r>
              <a:rPr lang="en-US"/>
              <a:t> del </a:t>
            </a:r>
            <a:r>
              <a:rPr lang="en-US" err="1"/>
              <a:t>proyecto</a:t>
            </a:r>
            <a:r>
              <a:rPr lang="en-US"/>
              <a:t>. Al </a:t>
            </a:r>
            <a:r>
              <a:rPr lang="en-US" err="1"/>
              <a:t>seguir</a:t>
            </a:r>
            <a:r>
              <a:rPr lang="en-US"/>
              <a:t> </a:t>
            </a:r>
            <a:r>
              <a:rPr lang="en-US" err="1"/>
              <a:t>los</a:t>
            </a:r>
            <a:r>
              <a:rPr lang="en-US"/>
              <a:t> </a:t>
            </a:r>
            <a:r>
              <a:rPr lang="en-US" err="1"/>
              <a:t>principios</a:t>
            </a:r>
            <a:r>
              <a:rPr lang="en-US"/>
              <a:t> y directrices de la ISO 31000, </a:t>
            </a:r>
            <a:r>
              <a:rPr lang="en-US" err="1"/>
              <a:t>hemos</a:t>
            </a:r>
            <a:r>
              <a:rPr lang="en-US"/>
              <a:t> </a:t>
            </a:r>
            <a:r>
              <a:rPr lang="en-US" err="1"/>
              <a:t>fortalecido</a:t>
            </a:r>
            <a:r>
              <a:rPr lang="en-US"/>
              <a:t> la </a:t>
            </a:r>
            <a:r>
              <a:rPr lang="en-US" err="1"/>
              <a:t>robustez</a:t>
            </a:r>
            <a:r>
              <a:rPr lang="en-US"/>
              <a:t> y la </a:t>
            </a:r>
            <a:r>
              <a:rPr lang="en-US" err="1"/>
              <a:t>fiabilidad</a:t>
            </a:r>
            <a:r>
              <a:rPr lang="en-US"/>
              <a:t> de </a:t>
            </a:r>
            <a:r>
              <a:rPr lang="en-US" err="1"/>
              <a:t>nuestra</a:t>
            </a:r>
            <a:r>
              <a:rPr lang="en-US"/>
              <a:t> </a:t>
            </a:r>
            <a:r>
              <a:rPr lang="en-US" err="1"/>
              <a:t>infraestructura</a:t>
            </a:r>
            <a:r>
              <a:rPr lang="en-US"/>
              <a:t> </a:t>
            </a:r>
            <a:r>
              <a:rPr lang="en-US" err="1"/>
              <a:t>tecnológica</a:t>
            </a:r>
            <a:r>
              <a:rPr lang="en-US"/>
              <a:t>, lo que </a:t>
            </a:r>
            <a:r>
              <a:rPr lang="en-US" err="1"/>
              <a:t>nos</a:t>
            </a:r>
            <a:r>
              <a:rPr lang="en-US"/>
              <a:t> </a:t>
            </a:r>
            <a:r>
              <a:rPr lang="en-US" err="1"/>
              <a:t>permite</a:t>
            </a:r>
            <a:r>
              <a:rPr lang="en-US"/>
              <a:t> </a:t>
            </a:r>
            <a:r>
              <a:rPr lang="en-US" err="1"/>
              <a:t>abordar</a:t>
            </a:r>
            <a:r>
              <a:rPr lang="en-US"/>
              <a:t> </a:t>
            </a:r>
            <a:r>
              <a:rPr lang="en-US" err="1"/>
              <a:t>los</a:t>
            </a:r>
            <a:r>
              <a:rPr lang="en-US"/>
              <a:t> </a:t>
            </a:r>
            <a:r>
              <a:rPr lang="en-US" err="1"/>
              <a:t>desafíos</a:t>
            </a:r>
            <a:r>
              <a:rPr lang="en-US"/>
              <a:t> de </a:t>
            </a:r>
            <a:r>
              <a:rPr lang="en-US" err="1"/>
              <a:t>manera</a:t>
            </a:r>
            <a:r>
              <a:rPr lang="en-US"/>
              <a:t> </a:t>
            </a:r>
            <a:r>
              <a:rPr lang="en-US" err="1"/>
              <a:t>proactiva</a:t>
            </a:r>
            <a:r>
              <a:rPr lang="en-US"/>
              <a:t> y </a:t>
            </a:r>
            <a:r>
              <a:rPr lang="en-US" err="1"/>
              <a:t>garantizar</a:t>
            </a:r>
            <a:r>
              <a:rPr lang="en-US"/>
              <a:t> la </a:t>
            </a:r>
            <a:r>
              <a:rPr lang="en-US" err="1"/>
              <a:t>continuidad</a:t>
            </a:r>
            <a:r>
              <a:rPr lang="en-US"/>
              <a:t> del </a:t>
            </a:r>
            <a:r>
              <a:rPr lang="en-US" err="1"/>
              <a:t>proyecto</a:t>
            </a:r>
            <a:r>
              <a:rPr lang="en-US"/>
              <a:t>.</a:t>
            </a:r>
          </a:p>
        </p:txBody>
      </p:sp>
      <p:sp>
        <p:nvSpPr>
          <p:cNvPr id="3" name="CuadroTexto 2">
            <a:extLst>
              <a:ext uri="{FF2B5EF4-FFF2-40B4-BE49-F238E27FC236}">
                <a16:creationId xmlns:a16="http://schemas.microsoft.com/office/drawing/2014/main" id="{EF4CEB08-D44D-3D5D-4468-DB4923814C78}"/>
              </a:ext>
            </a:extLst>
          </p:cNvPr>
          <p:cNvSpPr txBox="1"/>
          <p:nvPr/>
        </p:nvSpPr>
        <p:spPr>
          <a:xfrm>
            <a:off x="324929" y="2682815"/>
            <a:ext cx="5014822"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cs typeface="Calibri"/>
              </a:rPr>
              <a:t>APLICACIÓN DE NORMA ISO 31000</a:t>
            </a:r>
            <a:endParaRPr lang="es-ES" sz="2400" b="1">
              <a:cs typeface="Calibri"/>
            </a:endParaRPr>
          </a:p>
        </p:txBody>
      </p:sp>
    </p:spTree>
    <p:extLst>
      <p:ext uri="{BB962C8B-B14F-4D97-AF65-F5344CB8AC3E}">
        <p14:creationId xmlns:p14="http://schemas.microsoft.com/office/powerpoint/2010/main" val="13524672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p:cNvSpPr txBox="1"/>
          <p:nvPr/>
        </p:nvSpPr>
        <p:spPr>
          <a:xfrm>
            <a:off x="5323113" y="2016807"/>
            <a:ext cx="5538591" cy="646331"/>
          </a:xfrm>
          <a:prstGeom prst="rect">
            <a:avLst/>
          </a:prstGeom>
          <a:noFill/>
        </p:spPr>
        <p:txBody>
          <a:bodyPr wrap="square" rtlCol="0">
            <a:spAutoFit/>
          </a:bodyPr>
          <a:lstStyle/>
          <a:p>
            <a:pPr algn="r"/>
            <a:r>
              <a:rPr lang="es-CO" sz="3600">
                <a:solidFill>
                  <a:srgbClr val="002060"/>
                </a:solidFill>
                <a:latin typeface="Kozuka Gothic Pr6N B" panose="020B0800000000000000" pitchFamily="34" charset="-128"/>
                <a:ea typeface="Kozuka Gothic Pr6N B" panose="020B0800000000000000" pitchFamily="34" charset="-128"/>
              </a:rPr>
              <a:t>GESTIÓN DEL RIESGO</a:t>
            </a:r>
          </a:p>
        </p:txBody>
      </p:sp>
      <p:cxnSp>
        <p:nvCxnSpPr>
          <p:cNvPr id="7" name="Conector recto 6"/>
          <p:cNvCxnSpPr/>
          <p:nvPr/>
        </p:nvCxnSpPr>
        <p:spPr>
          <a:xfrm flipV="1">
            <a:off x="4948015" y="2572284"/>
            <a:ext cx="5794049" cy="51275"/>
          </a:xfrm>
          <a:prstGeom prst="line">
            <a:avLst/>
          </a:prstGeom>
          <a:ln w="22225" cmpd="dbl">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Conector recto 7"/>
          <p:cNvCxnSpPr/>
          <p:nvPr/>
        </p:nvCxnSpPr>
        <p:spPr>
          <a:xfrm flipV="1">
            <a:off x="4948014" y="2641740"/>
            <a:ext cx="5794049" cy="51275"/>
          </a:xfrm>
          <a:prstGeom prst="line">
            <a:avLst/>
          </a:prstGeom>
          <a:ln w="22225" cmpd="dbl">
            <a:solidFill>
              <a:schemeClr val="tx1"/>
            </a:solidFill>
          </a:ln>
        </p:spPr>
        <p:style>
          <a:lnRef idx="1">
            <a:schemeClr val="accent1"/>
          </a:lnRef>
          <a:fillRef idx="0">
            <a:schemeClr val="accent1"/>
          </a:fillRef>
          <a:effectRef idx="0">
            <a:schemeClr val="accent1"/>
          </a:effectRef>
          <a:fontRef idx="minor">
            <a:schemeClr val="tx1"/>
          </a:fontRef>
        </p:style>
      </p:cxnSp>
      <p:sp>
        <p:nvSpPr>
          <p:cNvPr id="2" name="CuadroTexto 1">
            <a:extLst>
              <a:ext uri="{FF2B5EF4-FFF2-40B4-BE49-F238E27FC236}">
                <a16:creationId xmlns:a16="http://schemas.microsoft.com/office/drawing/2014/main" id="{8C17A1B3-1E31-0BC6-A834-195B7244DDE2}"/>
              </a:ext>
            </a:extLst>
          </p:cNvPr>
          <p:cNvSpPr txBox="1"/>
          <p:nvPr/>
        </p:nvSpPr>
        <p:spPr>
          <a:xfrm>
            <a:off x="310551" y="2884098"/>
            <a:ext cx="11326481" cy="34778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buAutoNum type="arabicPeriod"/>
            </a:pPr>
            <a:r>
              <a:rPr lang="en-US" sz="2000" b="1"/>
              <a:t>IDENTIFICACIÓN</a:t>
            </a:r>
            <a:endParaRPr lang="es-ES" sz="2000">
              <a:cs typeface="Calibri" panose="020F0502020204030204"/>
            </a:endParaRPr>
          </a:p>
          <a:p>
            <a:endParaRPr lang="en-US" sz="2000">
              <a:cs typeface="Calibri"/>
            </a:endParaRPr>
          </a:p>
          <a:p>
            <a:r>
              <a:rPr lang="en-US" sz="2000" err="1"/>
              <a:t>Dentro</a:t>
            </a:r>
            <a:r>
              <a:rPr lang="en-US" sz="2000"/>
              <a:t> del </a:t>
            </a:r>
            <a:r>
              <a:rPr lang="en-US" sz="2000" err="1"/>
              <a:t>análisis</a:t>
            </a:r>
            <a:r>
              <a:rPr lang="en-US" sz="2000"/>
              <a:t> del </a:t>
            </a:r>
            <a:r>
              <a:rPr lang="en-US" sz="2000" err="1"/>
              <a:t>montaje</a:t>
            </a:r>
            <a:r>
              <a:rPr lang="en-US" sz="2000"/>
              <a:t> del </a:t>
            </a:r>
            <a:r>
              <a:rPr lang="en-US" sz="2000" err="1"/>
              <a:t>dispositivo</a:t>
            </a:r>
            <a:r>
              <a:rPr lang="en-US" sz="2000"/>
              <a:t> IoT y la </a:t>
            </a:r>
            <a:r>
              <a:rPr lang="en-US" sz="2000" err="1"/>
              <a:t>integración</a:t>
            </a:r>
            <a:r>
              <a:rPr lang="en-US" sz="2000"/>
              <a:t> de </a:t>
            </a:r>
            <a:r>
              <a:rPr lang="en-US" sz="2000" err="1"/>
              <a:t>este</a:t>
            </a:r>
            <a:r>
              <a:rPr lang="en-US" sz="2000"/>
              <a:t> con </a:t>
            </a:r>
            <a:r>
              <a:rPr lang="en-US" sz="2000" err="1"/>
              <a:t>los</a:t>
            </a:r>
            <a:r>
              <a:rPr lang="en-US" sz="2000"/>
              <a:t> </a:t>
            </a:r>
            <a:r>
              <a:rPr lang="en-US" sz="2000" err="1"/>
              <a:t>servicios</a:t>
            </a:r>
            <a:r>
              <a:rPr lang="en-US" sz="2000"/>
              <a:t> de AWS para la </a:t>
            </a:r>
            <a:r>
              <a:rPr lang="en-US" sz="2000" err="1"/>
              <a:t>suscripción</a:t>
            </a:r>
            <a:r>
              <a:rPr lang="en-US" sz="2000"/>
              <a:t> y </a:t>
            </a:r>
            <a:r>
              <a:rPr lang="en-US" sz="2000" err="1"/>
              <a:t>publicación</a:t>
            </a:r>
            <a:r>
              <a:rPr lang="en-US" sz="2000"/>
              <a:t> de </a:t>
            </a:r>
            <a:r>
              <a:rPr lang="en-US" sz="2000" err="1"/>
              <a:t>los</a:t>
            </a:r>
            <a:r>
              <a:rPr lang="en-US" sz="2000"/>
              <a:t> </a:t>
            </a:r>
            <a:r>
              <a:rPr lang="en-US" sz="2000" err="1"/>
              <a:t>datos</a:t>
            </a:r>
            <a:r>
              <a:rPr lang="en-US" sz="2000"/>
              <a:t> </a:t>
            </a:r>
            <a:r>
              <a:rPr lang="en-US" sz="2000" err="1"/>
              <a:t>generados</a:t>
            </a:r>
            <a:r>
              <a:rPr lang="en-US" sz="2000"/>
              <a:t> para </a:t>
            </a:r>
            <a:r>
              <a:rPr lang="en-US" sz="2000" err="1"/>
              <a:t>su</a:t>
            </a:r>
            <a:r>
              <a:rPr lang="en-US" sz="2000"/>
              <a:t> </a:t>
            </a:r>
            <a:r>
              <a:rPr lang="en-US" sz="2000" err="1"/>
              <a:t>visualización</a:t>
            </a:r>
            <a:r>
              <a:rPr lang="en-US" sz="2000"/>
              <a:t> en el </a:t>
            </a:r>
            <a:r>
              <a:rPr lang="en-US" sz="2000" err="1"/>
              <a:t>modelo</a:t>
            </a:r>
            <a:r>
              <a:rPr lang="en-US" sz="2000"/>
              <a:t> de </a:t>
            </a:r>
            <a:r>
              <a:rPr lang="en-US" sz="2000" err="1"/>
              <a:t>aplicación</a:t>
            </a:r>
            <a:r>
              <a:rPr lang="en-US" sz="2000"/>
              <a:t> de Flutter, se </a:t>
            </a:r>
            <a:r>
              <a:rPr lang="en-US" sz="2000" err="1"/>
              <a:t>contemplaron</a:t>
            </a:r>
            <a:r>
              <a:rPr lang="en-US" sz="2000"/>
              <a:t> </a:t>
            </a:r>
            <a:r>
              <a:rPr lang="en-US" sz="2000" err="1"/>
              <a:t>los</a:t>
            </a:r>
            <a:r>
              <a:rPr lang="en-US" sz="2000"/>
              <a:t> </a:t>
            </a:r>
            <a:r>
              <a:rPr lang="en-US" sz="2000" err="1"/>
              <a:t>posibles</a:t>
            </a:r>
            <a:r>
              <a:rPr lang="en-US" sz="2000"/>
              <a:t> </a:t>
            </a:r>
            <a:r>
              <a:rPr lang="en-US" sz="2000" err="1"/>
              <a:t>riesgos</a:t>
            </a:r>
            <a:r>
              <a:rPr lang="en-US" sz="2000"/>
              <a:t> que se </a:t>
            </a:r>
            <a:r>
              <a:rPr lang="en-US" sz="2000" err="1"/>
              <a:t>pueden</a:t>
            </a:r>
            <a:r>
              <a:rPr lang="en-US" sz="2000"/>
              <a:t> </a:t>
            </a:r>
            <a:r>
              <a:rPr lang="en-US" sz="2000" err="1"/>
              <a:t>generar</a:t>
            </a:r>
            <a:r>
              <a:rPr lang="en-US" sz="2000"/>
              <a:t>, </a:t>
            </a:r>
            <a:r>
              <a:rPr lang="en-US" sz="2000" err="1"/>
              <a:t>evidenciando</a:t>
            </a:r>
            <a:r>
              <a:rPr lang="en-US" sz="2000"/>
              <a:t> la </a:t>
            </a:r>
            <a:r>
              <a:rPr lang="en-US" sz="2000" err="1"/>
              <a:t>importancia</a:t>
            </a:r>
            <a:r>
              <a:rPr lang="en-US" sz="2000"/>
              <a:t> de </a:t>
            </a:r>
            <a:r>
              <a:rPr lang="en-US" sz="2000" err="1"/>
              <a:t>adherir</a:t>
            </a:r>
            <a:r>
              <a:rPr lang="en-US" sz="2000"/>
              <a:t> la </a:t>
            </a:r>
            <a:r>
              <a:rPr lang="en-US" sz="2000" err="1"/>
              <a:t>capacidad</a:t>
            </a:r>
            <a:r>
              <a:rPr lang="en-US" sz="2000"/>
              <a:t> de </a:t>
            </a:r>
            <a:r>
              <a:rPr lang="en-US" sz="2000" err="1"/>
              <a:t>riesgo</a:t>
            </a:r>
            <a:r>
              <a:rPr lang="en-US" sz="2000"/>
              <a:t> en el </a:t>
            </a:r>
            <a:r>
              <a:rPr lang="en-US" sz="2000" err="1"/>
              <a:t>desarrollo</a:t>
            </a:r>
            <a:r>
              <a:rPr lang="en-US" sz="2000"/>
              <a:t> de </a:t>
            </a:r>
            <a:r>
              <a:rPr lang="en-US" sz="2000" err="1"/>
              <a:t>cada</a:t>
            </a:r>
            <a:r>
              <a:rPr lang="en-US" sz="2000"/>
              <a:t> sprint </a:t>
            </a:r>
            <a:r>
              <a:rPr lang="en-US" sz="2000" err="1"/>
              <a:t>aplicando</a:t>
            </a:r>
            <a:r>
              <a:rPr lang="en-US" sz="2000"/>
              <a:t> la norma ISO 31000 de </a:t>
            </a:r>
            <a:r>
              <a:rPr lang="en-US" sz="2000" err="1"/>
              <a:t>gestión</a:t>
            </a:r>
            <a:r>
              <a:rPr lang="en-US" sz="2000"/>
              <a:t> del </a:t>
            </a:r>
            <a:r>
              <a:rPr lang="en-US" sz="2000" err="1"/>
              <a:t>riesgo</a:t>
            </a:r>
            <a:r>
              <a:rPr lang="en-US" sz="2000"/>
              <a:t>. </a:t>
            </a:r>
            <a:endParaRPr lang="es-ES" sz="2000">
              <a:cs typeface="Calibri"/>
            </a:endParaRPr>
          </a:p>
          <a:p>
            <a:endParaRPr lang="en-US" sz="2000" b="1">
              <a:cs typeface="Calibri"/>
            </a:endParaRPr>
          </a:p>
          <a:p>
            <a:r>
              <a:rPr lang="en-US" sz="2000" b="1">
                <a:cs typeface="Calibri"/>
              </a:rPr>
              <a:t>2.    ANALISIS </a:t>
            </a:r>
            <a:endParaRPr lang="es-ES" sz="2000">
              <a:cs typeface="Calibri"/>
            </a:endParaRPr>
          </a:p>
          <a:p>
            <a:endParaRPr lang="en-US" sz="2000" b="1">
              <a:cs typeface="Calibri"/>
            </a:endParaRPr>
          </a:p>
          <a:p>
            <a:r>
              <a:rPr lang="en-US" sz="2000" err="1">
                <a:cs typeface="Calibri"/>
              </a:rPr>
              <a:t>Evaluación</a:t>
            </a:r>
            <a:r>
              <a:rPr lang="en-US" sz="2000">
                <a:cs typeface="Calibri"/>
              </a:rPr>
              <a:t> de </a:t>
            </a:r>
            <a:r>
              <a:rPr lang="en-US" sz="2000" err="1">
                <a:cs typeface="Calibri"/>
              </a:rPr>
              <a:t>Impacto</a:t>
            </a:r>
            <a:r>
              <a:rPr lang="en-US" sz="2000">
                <a:cs typeface="Calibri"/>
              </a:rPr>
              <a:t> y </a:t>
            </a:r>
            <a:r>
              <a:rPr lang="en-US" sz="2000" err="1">
                <a:cs typeface="Calibri"/>
              </a:rPr>
              <a:t>Probabilidad</a:t>
            </a:r>
            <a:r>
              <a:rPr lang="en-US" sz="2000">
                <a:cs typeface="Calibri"/>
              </a:rPr>
              <a:t> a traves del </a:t>
            </a:r>
            <a:r>
              <a:rPr lang="en-US" sz="2000" err="1">
                <a:cs typeface="Calibri"/>
              </a:rPr>
              <a:t>analisis</a:t>
            </a:r>
            <a:r>
              <a:rPr lang="en-US" sz="2000">
                <a:cs typeface="Calibri"/>
              </a:rPr>
              <a:t> de </a:t>
            </a:r>
            <a:r>
              <a:rPr lang="en-US" sz="2000" err="1">
                <a:cs typeface="Calibri"/>
              </a:rPr>
              <a:t>los</a:t>
            </a:r>
            <a:r>
              <a:rPr lang="en-US" sz="2000">
                <a:cs typeface="Calibri"/>
              </a:rPr>
              <a:t> </a:t>
            </a:r>
            <a:r>
              <a:rPr lang="en-US" sz="2000" err="1">
                <a:cs typeface="Calibri"/>
              </a:rPr>
              <a:t>riesgos</a:t>
            </a:r>
            <a:r>
              <a:rPr lang="en-US" sz="2000">
                <a:cs typeface="Calibri"/>
              </a:rPr>
              <a:t> </a:t>
            </a:r>
            <a:r>
              <a:rPr lang="en-US" sz="2000" err="1">
                <a:cs typeface="Calibri"/>
              </a:rPr>
              <a:t>potenciales</a:t>
            </a:r>
            <a:r>
              <a:rPr lang="en-US" sz="2000">
                <a:cs typeface="Calibri"/>
              </a:rPr>
              <a:t>, </a:t>
            </a:r>
            <a:r>
              <a:rPr lang="en-US" sz="2000" err="1">
                <a:cs typeface="Calibri"/>
              </a:rPr>
              <a:t>según</a:t>
            </a:r>
            <a:r>
              <a:rPr lang="en-US" sz="2000">
                <a:cs typeface="Calibri"/>
              </a:rPr>
              <a:t> la norma ISO 31000 para </a:t>
            </a:r>
            <a:r>
              <a:rPr lang="en-US" sz="2000" err="1">
                <a:cs typeface="Calibri"/>
              </a:rPr>
              <a:t>evaluar</a:t>
            </a:r>
            <a:r>
              <a:rPr lang="en-US" sz="2000">
                <a:cs typeface="Calibri"/>
              </a:rPr>
              <a:t> </a:t>
            </a:r>
            <a:r>
              <a:rPr lang="en-US" sz="2000" err="1">
                <a:cs typeface="Calibri"/>
              </a:rPr>
              <a:t>estos</a:t>
            </a:r>
            <a:r>
              <a:rPr lang="en-US" sz="2000">
                <a:cs typeface="Calibri"/>
              </a:rPr>
              <a:t> </a:t>
            </a:r>
            <a:r>
              <a:rPr lang="en-US" sz="2000" err="1">
                <a:cs typeface="Calibri"/>
              </a:rPr>
              <a:t>aspectos</a:t>
            </a:r>
            <a:r>
              <a:rPr lang="en-US" sz="2000">
                <a:cs typeface="Calibri"/>
              </a:rPr>
              <a:t>, </a:t>
            </a:r>
            <a:r>
              <a:rPr lang="en-US" sz="2000" err="1">
                <a:cs typeface="Calibri"/>
              </a:rPr>
              <a:t>priorizar</a:t>
            </a:r>
            <a:r>
              <a:rPr lang="en-US" sz="2000">
                <a:cs typeface="Calibri"/>
              </a:rPr>
              <a:t> </a:t>
            </a:r>
            <a:r>
              <a:rPr lang="en-US" sz="2000" err="1">
                <a:cs typeface="Calibri"/>
              </a:rPr>
              <a:t>los</a:t>
            </a:r>
            <a:r>
              <a:rPr lang="en-US" sz="2000">
                <a:cs typeface="Calibri"/>
              </a:rPr>
              <a:t> </a:t>
            </a:r>
            <a:r>
              <a:rPr lang="en-US" sz="2000" err="1">
                <a:cs typeface="Calibri"/>
              </a:rPr>
              <a:t>riesgos</a:t>
            </a:r>
            <a:r>
              <a:rPr lang="en-US" sz="2000">
                <a:cs typeface="Calibri"/>
              </a:rPr>
              <a:t> y </a:t>
            </a:r>
            <a:r>
              <a:rPr lang="en-US" sz="2000" err="1">
                <a:cs typeface="Calibri"/>
              </a:rPr>
              <a:t>asignar</a:t>
            </a:r>
            <a:r>
              <a:rPr lang="en-US" sz="2000">
                <a:cs typeface="Calibri"/>
              </a:rPr>
              <a:t> </a:t>
            </a:r>
            <a:r>
              <a:rPr lang="en-US" sz="2000" err="1">
                <a:cs typeface="Calibri"/>
              </a:rPr>
              <a:t>recursos</a:t>
            </a:r>
            <a:r>
              <a:rPr lang="en-US" sz="2000">
                <a:cs typeface="Calibri"/>
              </a:rPr>
              <a:t> </a:t>
            </a:r>
            <a:r>
              <a:rPr lang="en-US" sz="2000" err="1">
                <a:cs typeface="Calibri"/>
              </a:rPr>
              <a:t>adecuadamente</a:t>
            </a:r>
            <a:r>
              <a:rPr lang="en-US" sz="2000">
                <a:cs typeface="Calibri"/>
              </a:rPr>
              <a:t>. </a:t>
            </a:r>
          </a:p>
        </p:txBody>
      </p:sp>
      <p:sp>
        <p:nvSpPr>
          <p:cNvPr id="6" name="CuadroTexto 5">
            <a:extLst>
              <a:ext uri="{FF2B5EF4-FFF2-40B4-BE49-F238E27FC236}">
                <a16:creationId xmlns:a16="http://schemas.microsoft.com/office/drawing/2014/main" id="{8DC4B4C9-7BFD-9214-DB43-B5EDC94453CA}"/>
              </a:ext>
            </a:extLst>
          </p:cNvPr>
          <p:cNvSpPr txBox="1"/>
          <p:nvPr/>
        </p:nvSpPr>
        <p:spPr>
          <a:xfrm>
            <a:off x="138023" y="2107721"/>
            <a:ext cx="5834331"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cs typeface="Calibri"/>
              </a:rPr>
              <a:t>APLICACIÓN DE NORMA ISO 31000</a:t>
            </a:r>
            <a:endParaRPr lang="en-US" sz="2400">
              <a:cs typeface="Calibri"/>
            </a:endParaRPr>
          </a:p>
        </p:txBody>
      </p:sp>
    </p:spTree>
    <p:extLst>
      <p:ext uri="{BB962C8B-B14F-4D97-AF65-F5344CB8AC3E}">
        <p14:creationId xmlns:p14="http://schemas.microsoft.com/office/powerpoint/2010/main" val="33485222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p:cNvSpPr txBox="1"/>
          <p:nvPr/>
        </p:nvSpPr>
        <p:spPr>
          <a:xfrm>
            <a:off x="5323113" y="2016807"/>
            <a:ext cx="5538591" cy="646331"/>
          </a:xfrm>
          <a:prstGeom prst="rect">
            <a:avLst/>
          </a:prstGeom>
          <a:noFill/>
        </p:spPr>
        <p:txBody>
          <a:bodyPr wrap="square" rtlCol="0">
            <a:spAutoFit/>
          </a:bodyPr>
          <a:lstStyle/>
          <a:p>
            <a:pPr algn="r"/>
            <a:r>
              <a:rPr lang="es-CO" sz="3600">
                <a:solidFill>
                  <a:srgbClr val="002060"/>
                </a:solidFill>
                <a:latin typeface="Kozuka Gothic Pr6N B" panose="020B0800000000000000" pitchFamily="34" charset="-128"/>
                <a:ea typeface="Kozuka Gothic Pr6N B" panose="020B0800000000000000" pitchFamily="34" charset="-128"/>
              </a:rPr>
              <a:t>GESTIÓN DEL RIESGO</a:t>
            </a:r>
          </a:p>
        </p:txBody>
      </p:sp>
      <p:cxnSp>
        <p:nvCxnSpPr>
          <p:cNvPr id="7" name="Conector recto 6"/>
          <p:cNvCxnSpPr/>
          <p:nvPr/>
        </p:nvCxnSpPr>
        <p:spPr>
          <a:xfrm flipV="1">
            <a:off x="4948015" y="2572284"/>
            <a:ext cx="5794049" cy="51275"/>
          </a:xfrm>
          <a:prstGeom prst="line">
            <a:avLst/>
          </a:prstGeom>
          <a:ln w="22225" cmpd="dbl">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Conector recto 7"/>
          <p:cNvCxnSpPr/>
          <p:nvPr/>
        </p:nvCxnSpPr>
        <p:spPr>
          <a:xfrm flipV="1">
            <a:off x="4948014" y="2641740"/>
            <a:ext cx="5794049" cy="51275"/>
          </a:xfrm>
          <a:prstGeom prst="line">
            <a:avLst/>
          </a:prstGeom>
          <a:ln w="22225" cmpd="dbl">
            <a:solidFill>
              <a:schemeClr val="tx1"/>
            </a:solidFill>
          </a:ln>
        </p:spPr>
        <p:style>
          <a:lnRef idx="1">
            <a:schemeClr val="accent1"/>
          </a:lnRef>
          <a:fillRef idx="0">
            <a:schemeClr val="accent1"/>
          </a:fillRef>
          <a:effectRef idx="0">
            <a:schemeClr val="accent1"/>
          </a:effectRef>
          <a:fontRef idx="minor">
            <a:schemeClr val="tx1"/>
          </a:fontRef>
        </p:style>
      </p:cxnSp>
      <p:sp>
        <p:nvSpPr>
          <p:cNvPr id="2" name="CuadroTexto 1">
            <a:extLst>
              <a:ext uri="{FF2B5EF4-FFF2-40B4-BE49-F238E27FC236}">
                <a16:creationId xmlns:a16="http://schemas.microsoft.com/office/drawing/2014/main" id="{99FB93B5-C5E8-110C-96B2-56ACFA12DB91}"/>
              </a:ext>
            </a:extLst>
          </p:cNvPr>
          <p:cNvSpPr txBox="1"/>
          <p:nvPr/>
        </p:nvSpPr>
        <p:spPr>
          <a:xfrm>
            <a:off x="281798" y="2884099"/>
            <a:ext cx="11700293" cy="406265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a:cs typeface="Calibri"/>
              </a:rPr>
              <a:t>3. EVALUACIÓN </a:t>
            </a:r>
            <a:endParaRPr lang="es-ES" sz="2000">
              <a:cs typeface="Calibri"/>
            </a:endParaRPr>
          </a:p>
          <a:p>
            <a:r>
              <a:rPr lang="en-US" sz="2000">
                <a:cs typeface="Calibri"/>
              </a:rPr>
              <a:t>La </a:t>
            </a:r>
            <a:r>
              <a:rPr lang="en-US" sz="2000" err="1">
                <a:cs typeface="Calibri"/>
              </a:rPr>
              <a:t>evaluación</a:t>
            </a:r>
            <a:r>
              <a:rPr lang="en-US" sz="2000">
                <a:cs typeface="Calibri"/>
              </a:rPr>
              <a:t> de </a:t>
            </a:r>
            <a:r>
              <a:rPr lang="en-US" sz="2000" err="1">
                <a:cs typeface="Calibri"/>
              </a:rPr>
              <a:t>los</a:t>
            </a:r>
            <a:r>
              <a:rPr lang="en-US" sz="2000">
                <a:cs typeface="Calibri"/>
              </a:rPr>
              <a:t> </a:t>
            </a:r>
            <a:r>
              <a:rPr lang="en-US" sz="2000" err="1">
                <a:cs typeface="Calibri"/>
              </a:rPr>
              <a:t>riesgos</a:t>
            </a:r>
            <a:r>
              <a:rPr lang="en-US" sz="2000">
                <a:cs typeface="Calibri"/>
              </a:rPr>
              <a:t> en </a:t>
            </a:r>
            <a:r>
              <a:rPr lang="en-US" sz="2000" err="1">
                <a:cs typeface="Calibri"/>
              </a:rPr>
              <a:t>nuestro</a:t>
            </a:r>
            <a:r>
              <a:rPr lang="en-US" sz="2000">
                <a:cs typeface="Calibri"/>
              </a:rPr>
              <a:t> </a:t>
            </a:r>
            <a:r>
              <a:rPr lang="en-US" sz="2000" err="1">
                <a:cs typeface="Calibri"/>
              </a:rPr>
              <a:t>proyecto</a:t>
            </a:r>
            <a:r>
              <a:rPr lang="en-US" sz="2000">
                <a:cs typeface="Calibri"/>
              </a:rPr>
              <a:t> se </a:t>
            </a:r>
            <a:r>
              <a:rPr lang="en-US" sz="2000" err="1">
                <a:cs typeface="Calibri"/>
              </a:rPr>
              <a:t>enfoca</a:t>
            </a:r>
            <a:r>
              <a:rPr lang="en-US" sz="2000">
                <a:cs typeface="Calibri"/>
              </a:rPr>
              <a:t> en </a:t>
            </a:r>
            <a:r>
              <a:rPr lang="en-US" sz="2000" err="1">
                <a:cs typeface="Calibri"/>
              </a:rPr>
              <a:t>priorizar</a:t>
            </a:r>
            <a:r>
              <a:rPr lang="en-US" sz="2000">
                <a:cs typeface="Calibri"/>
              </a:rPr>
              <a:t> y </a:t>
            </a:r>
            <a:r>
              <a:rPr lang="en-US" sz="2000" err="1">
                <a:cs typeface="Calibri"/>
              </a:rPr>
              <a:t>clasificar</a:t>
            </a:r>
            <a:r>
              <a:rPr lang="en-US" sz="2000">
                <a:cs typeface="Calibri"/>
              </a:rPr>
              <a:t> </a:t>
            </a:r>
            <a:r>
              <a:rPr lang="en-US" sz="2000" err="1">
                <a:cs typeface="Calibri"/>
              </a:rPr>
              <a:t>los</a:t>
            </a:r>
            <a:r>
              <a:rPr lang="en-US" sz="2000">
                <a:cs typeface="Calibri"/>
              </a:rPr>
              <a:t> </a:t>
            </a:r>
            <a:r>
              <a:rPr lang="en-US" sz="2000" err="1">
                <a:cs typeface="Calibri"/>
              </a:rPr>
              <a:t>riesgos</a:t>
            </a:r>
            <a:r>
              <a:rPr lang="en-US" sz="2000">
                <a:cs typeface="Calibri"/>
              </a:rPr>
              <a:t> </a:t>
            </a:r>
            <a:r>
              <a:rPr lang="en-US" sz="2000" err="1">
                <a:cs typeface="Calibri"/>
              </a:rPr>
              <a:t>según</a:t>
            </a:r>
            <a:r>
              <a:rPr lang="en-US" sz="2000">
                <a:cs typeface="Calibri"/>
              </a:rPr>
              <a:t> </a:t>
            </a:r>
            <a:r>
              <a:rPr lang="en-US" sz="2000" err="1">
                <a:cs typeface="Calibri"/>
              </a:rPr>
              <a:t>su</a:t>
            </a:r>
            <a:r>
              <a:rPr lang="en-US" sz="2000">
                <a:cs typeface="Calibri"/>
              </a:rPr>
              <a:t> </a:t>
            </a:r>
            <a:r>
              <a:rPr lang="en-US" sz="2000" err="1">
                <a:cs typeface="Calibri"/>
              </a:rPr>
              <a:t>criticidad</a:t>
            </a:r>
            <a:r>
              <a:rPr lang="en-US" sz="2000">
                <a:cs typeface="Calibri"/>
              </a:rPr>
              <a:t> y el </a:t>
            </a:r>
            <a:r>
              <a:rPr lang="en-US" sz="2000" err="1">
                <a:cs typeface="Calibri"/>
              </a:rPr>
              <a:t>estado</a:t>
            </a:r>
            <a:r>
              <a:rPr lang="en-US" sz="2000">
                <a:cs typeface="Calibri"/>
              </a:rPr>
              <a:t> actual de </a:t>
            </a:r>
            <a:r>
              <a:rPr lang="en-US" sz="2000" err="1">
                <a:cs typeface="Calibri"/>
              </a:rPr>
              <a:t>cada</a:t>
            </a:r>
            <a:r>
              <a:rPr lang="en-US" sz="2000">
                <a:cs typeface="Calibri"/>
              </a:rPr>
              <a:t> sprint del </a:t>
            </a:r>
            <a:r>
              <a:rPr lang="en-US" sz="2000" err="1">
                <a:cs typeface="Calibri"/>
              </a:rPr>
              <a:t>proyecto</a:t>
            </a:r>
            <a:r>
              <a:rPr lang="en-US" sz="2000">
                <a:cs typeface="Calibri"/>
              </a:rPr>
              <a:t>, </a:t>
            </a:r>
          </a:p>
          <a:p>
            <a:endParaRPr lang="en-US" sz="2000">
              <a:cs typeface="Calibri"/>
            </a:endParaRPr>
          </a:p>
          <a:p>
            <a:endParaRPr lang="en-US" sz="2000">
              <a:cs typeface="Calibri"/>
            </a:endParaRPr>
          </a:p>
          <a:p>
            <a:r>
              <a:rPr lang="en-US" sz="2000" b="1">
                <a:ea typeface="+mn-lt"/>
                <a:cs typeface="+mn-lt"/>
              </a:rPr>
              <a:t>4. TRATAMIENTO</a:t>
            </a:r>
            <a:endParaRPr lang="en-US" sz="2000" b="1">
              <a:cs typeface="Calibri"/>
            </a:endParaRPr>
          </a:p>
          <a:p>
            <a:endParaRPr lang="en-US" sz="2000">
              <a:ea typeface="+mn-lt"/>
              <a:cs typeface="+mn-lt"/>
            </a:endParaRPr>
          </a:p>
          <a:p>
            <a:r>
              <a:rPr lang="en-US" sz="2000" err="1">
                <a:ea typeface="+mn-lt"/>
                <a:cs typeface="+mn-lt"/>
              </a:rPr>
              <a:t>Detallar</a:t>
            </a:r>
            <a:r>
              <a:rPr lang="en-US" sz="2000">
                <a:ea typeface="+mn-lt"/>
                <a:cs typeface="+mn-lt"/>
              </a:rPr>
              <a:t> planes </a:t>
            </a:r>
            <a:r>
              <a:rPr lang="en-US" sz="2000" err="1">
                <a:ea typeface="+mn-lt"/>
                <a:cs typeface="+mn-lt"/>
              </a:rPr>
              <a:t>específicos</a:t>
            </a:r>
            <a:r>
              <a:rPr lang="en-US" sz="2000">
                <a:ea typeface="+mn-lt"/>
                <a:cs typeface="+mn-lt"/>
              </a:rPr>
              <a:t> para </a:t>
            </a:r>
            <a:r>
              <a:rPr lang="en-US" sz="2000" err="1">
                <a:ea typeface="+mn-lt"/>
                <a:cs typeface="+mn-lt"/>
              </a:rPr>
              <a:t>tratar</a:t>
            </a:r>
            <a:r>
              <a:rPr lang="en-US" sz="2000">
                <a:ea typeface="+mn-lt"/>
                <a:cs typeface="+mn-lt"/>
              </a:rPr>
              <a:t> </a:t>
            </a:r>
            <a:r>
              <a:rPr lang="en-US" sz="2000" err="1">
                <a:ea typeface="+mn-lt"/>
                <a:cs typeface="+mn-lt"/>
              </a:rPr>
              <a:t>los</a:t>
            </a:r>
            <a:r>
              <a:rPr lang="en-US" sz="2000">
                <a:ea typeface="+mn-lt"/>
                <a:cs typeface="+mn-lt"/>
              </a:rPr>
              <a:t> </a:t>
            </a:r>
            <a:r>
              <a:rPr lang="en-US" sz="2000" err="1">
                <a:ea typeface="+mn-lt"/>
                <a:cs typeface="+mn-lt"/>
              </a:rPr>
              <a:t>riesgos</a:t>
            </a:r>
            <a:r>
              <a:rPr lang="en-US" sz="2000">
                <a:ea typeface="+mn-lt"/>
                <a:cs typeface="+mn-lt"/>
              </a:rPr>
              <a:t> que se </a:t>
            </a:r>
            <a:r>
              <a:rPr lang="en-US" sz="2000" err="1">
                <a:ea typeface="+mn-lt"/>
                <a:cs typeface="+mn-lt"/>
              </a:rPr>
              <a:t>identifiquen</a:t>
            </a:r>
            <a:r>
              <a:rPr lang="en-US" sz="2000">
                <a:ea typeface="+mn-lt"/>
                <a:cs typeface="+mn-lt"/>
              </a:rPr>
              <a:t>. </a:t>
            </a:r>
            <a:r>
              <a:rPr lang="en-US" sz="2000" err="1">
                <a:ea typeface="+mn-lt"/>
                <a:cs typeface="+mn-lt"/>
              </a:rPr>
              <a:t>Cada</a:t>
            </a:r>
            <a:r>
              <a:rPr lang="en-US" sz="2000">
                <a:ea typeface="+mn-lt"/>
                <a:cs typeface="+mn-lt"/>
              </a:rPr>
              <a:t> </a:t>
            </a:r>
            <a:r>
              <a:rPr lang="en-US" sz="2000" err="1">
                <a:ea typeface="+mn-lt"/>
                <a:cs typeface="+mn-lt"/>
              </a:rPr>
              <a:t>riesgo</a:t>
            </a:r>
            <a:r>
              <a:rPr lang="en-US" sz="2000">
                <a:ea typeface="+mn-lt"/>
                <a:cs typeface="+mn-lt"/>
              </a:rPr>
              <a:t> </a:t>
            </a:r>
            <a:r>
              <a:rPr lang="en-US" sz="2000" err="1">
                <a:ea typeface="+mn-lt"/>
                <a:cs typeface="+mn-lt"/>
              </a:rPr>
              <a:t>debe</a:t>
            </a:r>
            <a:r>
              <a:rPr lang="en-US" sz="2000">
                <a:ea typeface="+mn-lt"/>
                <a:cs typeface="+mn-lt"/>
              </a:rPr>
              <a:t> </a:t>
            </a:r>
            <a:r>
              <a:rPr lang="en-US" sz="2000" err="1">
                <a:ea typeface="+mn-lt"/>
                <a:cs typeface="+mn-lt"/>
              </a:rPr>
              <a:t>tener</a:t>
            </a:r>
            <a:r>
              <a:rPr lang="en-US" sz="2000">
                <a:ea typeface="+mn-lt"/>
                <a:cs typeface="+mn-lt"/>
              </a:rPr>
              <a:t> un plan de </a:t>
            </a:r>
            <a:r>
              <a:rPr lang="en-US" sz="2000" err="1">
                <a:ea typeface="+mn-lt"/>
                <a:cs typeface="+mn-lt"/>
              </a:rPr>
              <a:t>mitigación</a:t>
            </a:r>
            <a:r>
              <a:rPr lang="en-US" sz="2000">
                <a:ea typeface="+mn-lt"/>
                <a:cs typeface="+mn-lt"/>
              </a:rPr>
              <a:t> o </a:t>
            </a:r>
            <a:r>
              <a:rPr lang="en-US" sz="2000" err="1">
                <a:ea typeface="+mn-lt"/>
                <a:cs typeface="+mn-lt"/>
              </a:rPr>
              <a:t>contingencia</a:t>
            </a:r>
            <a:r>
              <a:rPr lang="en-US" sz="2000">
                <a:ea typeface="+mn-lt"/>
                <a:cs typeface="+mn-lt"/>
              </a:rPr>
              <a:t>, el </a:t>
            </a:r>
            <a:r>
              <a:rPr lang="en-US" sz="2000" err="1">
                <a:ea typeface="+mn-lt"/>
                <a:cs typeface="+mn-lt"/>
              </a:rPr>
              <a:t>cual</a:t>
            </a:r>
            <a:r>
              <a:rPr lang="en-US" sz="2000">
                <a:ea typeface="+mn-lt"/>
                <a:cs typeface="+mn-lt"/>
              </a:rPr>
              <a:t> </a:t>
            </a:r>
            <a:r>
              <a:rPr lang="en-US" sz="2000" err="1">
                <a:ea typeface="+mn-lt"/>
                <a:cs typeface="+mn-lt"/>
              </a:rPr>
              <a:t>debe</a:t>
            </a:r>
            <a:r>
              <a:rPr lang="en-US" sz="2000">
                <a:ea typeface="+mn-lt"/>
                <a:cs typeface="+mn-lt"/>
              </a:rPr>
              <a:t> </a:t>
            </a:r>
            <a:r>
              <a:rPr lang="en-US" sz="2000" err="1">
                <a:ea typeface="+mn-lt"/>
                <a:cs typeface="+mn-lt"/>
              </a:rPr>
              <a:t>estar</a:t>
            </a:r>
            <a:r>
              <a:rPr lang="en-US" sz="2000">
                <a:ea typeface="+mn-lt"/>
                <a:cs typeface="+mn-lt"/>
              </a:rPr>
              <a:t> </a:t>
            </a:r>
            <a:r>
              <a:rPr lang="en-US" sz="2000" err="1">
                <a:ea typeface="+mn-lt"/>
                <a:cs typeface="+mn-lt"/>
              </a:rPr>
              <a:t>alineado</a:t>
            </a:r>
            <a:r>
              <a:rPr lang="en-US" sz="2000">
                <a:ea typeface="+mn-lt"/>
                <a:cs typeface="+mn-lt"/>
              </a:rPr>
              <a:t> con la </a:t>
            </a:r>
            <a:r>
              <a:rPr lang="en-US" sz="2000" err="1">
                <a:ea typeface="+mn-lt"/>
                <a:cs typeface="+mn-lt"/>
              </a:rPr>
              <a:t>estrategia</a:t>
            </a:r>
            <a:r>
              <a:rPr lang="en-US" sz="2000">
                <a:ea typeface="+mn-lt"/>
                <a:cs typeface="+mn-lt"/>
              </a:rPr>
              <a:t> del </a:t>
            </a:r>
            <a:r>
              <a:rPr lang="en-US" sz="2000" err="1">
                <a:ea typeface="+mn-lt"/>
                <a:cs typeface="+mn-lt"/>
              </a:rPr>
              <a:t>proyecto</a:t>
            </a:r>
            <a:r>
              <a:rPr lang="en-US" sz="2000">
                <a:ea typeface="+mn-lt"/>
                <a:cs typeface="+mn-lt"/>
              </a:rPr>
              <a:t>. </a:t>
            </a:r>
          </a:p>
          <a:p>
            <a:endParaRPr lang="en-US" sz="2000">
              <a:cs typeface="Calibri"/>
            </a:endParaRPr>
          </a:p>
          <a:p>
            <a:r>
              <a:rPr lang="en-US" sz="2000" err="1">
                <a:ea typeface="+mn-lt"/>
                <a:cs typeface="+mn-lt"/>
              </a:rPr>
              <a:t>Asignación</a:t>
            </a:r>
            <a:r>
              <a:rPr lang="en-US" sz="2000">
                <a:ea typeface="+mn-lt"/>
                <a:cs typeface="+mn-lt"/>
              </a:rPr>
              <a:t> de </a:t>
            </a:r>
            <a:r>
              <a:rPr lang="en-US" sz="2000" err="1">
                <a:ea typeface="+mn-lt"/>
                <a:cs typeface="+mn-lt"/>
              </a:rPr>
              <a:t>Responsabilidades</a:t>
            </a:r>
            <a:r>
              <a:rPr lang="en-US" sz="2000">
                <a:ea typeface="+mn-lt"/>
                <a:cs typeface="+mn-lt"/>
              </a:rPr>
              <a:t>: </a:t>
            </a:r>
            <a:r>
              <a:rPr lang="en-US" sz="2000" err="1">
                <a:ea typeface="+mn-lt"/>
                <a:cs typeface="+mn-lt"/>
              </a:rPr>
              <a:t>Dentro</a:t>
            </a:r>
            <a:r>
              <a:rPr lang="en-US" sz="2000">
                <a:ea typeface="+mn-lt"/>
                <a:cs typeface="+mn-lt"/>
              </a:rPr>
              <a:t> del </a:t>
            </a:r>
            <a:r>
              <a:rPr lang="en-US" sz="2000" err="1">
                <a:ea typeface="+mn-lt"/>
                <a:cs typeface="+mn-lt"/>
              </a:rPr>
              <a:t>proyecto</a:t>
            </a:r>
            <a:r>
              <a:rPr lang="en-US" sz="2000">
                <a:ea typeface="+mn-lt"/>
                <a:cs typeface="+mn-lt"/>
              </a:rPr>
              <a:t>, se </a:t>
            </a:r>
            <a:r>
              <a:rPr lang="en-US" sz="2000" err="1">
                <a:ea typeface="+mn-lt"/>
                <a:cs typeface="+mn-lt"/>
              </a:rPr>
              <a:t>tienen</a:t>
            </a:r>
            <a:r>
              <a:rPr lang="en-US" sz="2000">
                <a:ea typeface="+mn-lt"/>
                <a:cs typeface="+mn-lt"/>
              </a:rPr>
              <a:t> </a:t>
            </a:r>
            <a:r>
              <a:rPr lang="en-US" sz="2000" err="1">
                <a:ea typeface="+mn-lt"/>
                <a:cs typeface="+mn-lt"/>
              </a:rPr>
              <a:t>asignados</a:t>
            </a:r>
            <a:r>
              <a:rPr lang="en-US" sz="2000">
                <a:ea typeface="+mn-lt"/>
                <a:cs typeface="+mn-lt"/>
              </a:rPr>
              <a:t> roles y </a:t>
            </a:r>
            <a:r>
              <a:rPr lang="en-US" sz="2000" err="1">
                <a:ea typeface="+mn-lt"/>
                <a:cs typeface="+mn-lt"/>
              </a:rPr>
              <a:t>desglosadas</a:t>
            </a:r>
            <a:r>
              <a:rPr lang="en-US" sz="2000">
                <a:ea typeface="+mn-lt"/>
                <a:cs typeface="+mn-lt"/>
              </a:rPr>
              <a:t> las </a:t>
            </a:r>
            <a:r>
              <a:rPr lang="en-US" sz="2000" err="1">
                <a:ea typeface="+mn-lt"/>
                <a:cs typeface="+mn-lt"/>
              </a:rPr>
              <a:t>responsabilidades</a:t>
            </a:r>
            <a:r>
              <a:rPr lang="en-US" sz="2000">
                <a:ea typeface="+mn-lt"/>
                <a:cs typeface="+mn-lt"/>
              </a:rPr>
              <a:t> </a:t>
            </a:r>
            <a:r>
              <a:rPr lang="en-US" sz="2000" err="1">
                <a:ea typeface="+mn-lt"/>
                <a:cs typeface="+mn-lt"/>
              </a:rPr>
              <a:t>específicas</a:t>
            </a:r>
            <a:r>
              <a:rPr lang="en-US" sz="2000">
                <a:ea typeface="+mn-lt"/>
                <a:cs typeface="+mn-lt"/>
              </a:rPr>
              <a:t> y </a:t>
            </a:r>
            <a:r>
              <a:rPr lang="en-US" sz="2000" err="1">
                <a:ea typeface="+mn-lt"/>
                <a:cs typeface="+mn-lt"/>
              </a:rPr>
              <a:t>asi</a:t>
            </a:r>
            <a:r>
              <a:rPr lang="en-US" sz="2000">
                <a:ea typeface="+mn-lt"/>
                <a:cs typeface="+mn-lt"/>
              </a:rPr>
              <a:t>, </a:t>
            </a:r>
            <a:r>
              <a:rPr lang="en-US" sz="2000" err="1">
                <a:ea typeface="+mn-lt"/>
                <a:cs typeface="+mn-lt"/>
              </a:rPr>
              <a:t>realizar</a:t>
            </a:r>
            <a:r>
              <a:rPr lang="en-US" sz="2000">
                <a:ea typeface="+mn-lt"/>
                <a:cs typeface="+mn-lt"/>
              </a:rPr>
              <a:t> el </a:t>
            </a:r>
            <a:r>
              <a:rPr lang="en-US" sz="2000" err="1">
                <a:ea typeface="+mn-lt"/>
                <a:cs typeface="+mn-lt"/>
              </a:rPr>
              <a:t>análisis</a:t>
            </a:r>
            <a:r>
              <a:rPr lang="en-US" sz="2000">
                <a:ea typeface="+mn-lt"/>
                <a:cs typeface="+mn-lt"/>
              </a:rPr>
              <a:t> de </a:t>
            </a:r>
            <a:r>
              <a:rPr lang="en-US" sz="2000" err="1">
                <a:ea typeface="+mn-lt"/>
                <a:cs typeface="+mn-lt"/>
              </a:rPr>
              <a:t>riesgo</a:t>
            </a:r>
            <a:r>
              <a:rPr lang="en-US" sz="2000">
                <a:ea typeface="+mn-lt"/>
                <a:cs typeface="+mn-lt"/>
              </a:rPr>
              <a:t> </a:t>
            </a:r>
            <a:r>
              <a:rPr lang="en-US" sz="2000" err="1">
                <a:ea typeface="+mn-lt"/>
                <a:cs typeface="+mn-lt"/>
              </a:rPr>
              <a:t>por</a:t>
            </a:r>
            <a:r>
              <a:rPr lang="en-US" sz="2000">
                <a:ea typeface="+mn-lt"/>
                <a:cs typeface="+mn-lt"/>
              </a:rPr>
              <a:t> </a:t>
            </a:r>
            <a:r>
              <a:rPr lang="en-US" sz="2000" err="1">
                <a:ea typeface="+mn-lt"/>
                <a:cs typeface="+mn-lt"/>
              </a:rPr>
              <a:t>cada</a:t>
            </a:r>
            <a:r>
              <a:rPr lang="en-US" sz="2000">
                <a:ea typeface="+mn-lt"/>
                <a:cs typeface="+mn-lt"/>
              </a:rPr>
              <a:t> actor en </a:t>
            </a:r>
            <a:r>
              <a:rPr lang="en-US" sz="2000" err="1">
                <a:ea typeface="+mn-lt"/>
                <a:cs typeface="+mn-lt"/>
              </a:rPr>
              <a:t>cada</a:t>
            </a:r>
            <a:r>
              <a:rPr lang="en-US" sz="2000">
                <a:ea typeface="+mn-lt"/>
                <a:cs typeface="+mn-lt"/>
              </a:rPr>
              <a:t> </a:t>
            </a:r>
            <a:r>
              <a:rPr lang="en-US" sz="2000" err="1">
                <a:ea typeface="+mn-lt"/>
                <a:cs typeface="+mn-lt"/>
              </a:rPr>
              <a:t>etapa</a:t>
            </a:r>
            <a:r>
              <a:rPr lang="en-US" sz="2000">
                <a:ea typeface="+mn-lt"/>
                <a:cs typeface="+mn-lt"/>
              </a:rPr>
              <a:t>. </a:t>
            </a:r>
            <a:endParaRPr lang="en-US" sz="2000">
              <a:cs typeface="Calibri"/>
            </a:endParaRPr>
          </a:p>
          <a:p>
            <a:endParaRPr lang="en-US">
              <a:cs typeface="Calibri"/>
            </a:endParaRPr>
          </a:p>
        </p:txBody>
      </p:sp>
      <p:sp>
        <p:nvSpPr>
          <p:cNvPr id="5" name="CuadroTexto 4">
            <a:extLst>
              <a:ext uri="{FF2B5EF4-FFF2-40B4-BE49-F238E27FC236}">
                <a16:creationId xmlns:a16="http://schemas.microsoft.com/office/drawing/2014/main" id="{10242E06-E9EC-7344-92F5-FDC8B9FA67D9}"/>
              </a:ext>
            </a:extLst>
          </p:cNvPr>
          <p:cNvSpPr txBox="1"/>
          <p:nvPr/>
        </p:nvSpPr>
        <p:spPr>
          <a:xfrm>
            <a:off x="281797" y="2021456"/>
            <a:ext cx="5014822"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cs typeface="Calibri"/>
              </a:rPr>
              <a:t>ESTRUCTURA DE NORMA ISO 31000</a:t>
            </a:r>
            <a:endParaRPr lang="es-ES" sz="2400" b="1">
              <a:cs typeface="Calibri"/>
            </a:endParaRPr>
          </a:p>
        </p:txBody>
      </p:sp>
    </p:spTree>
    <p:extLst>
      <p:ext uri="{BB962C8B-B14F-4D97-AF65-F5344CB8AC3E}">
        <p14:creationId xmlns:p14="http://schemas.microsoft.com/office/powerpoint/2010/main" val="24977966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p:cNvSpPr txBox="1"/>
          <p:nvPr/>
        </p:nvSpPr>
        <p:spPr>
          <a:xfrm>
            <a:off x="5323113" y="2016807"/>
            <a:ext cx="5538591" cy="646331"/>
          </a:xfrm>
          <a:prstGeom prst="rect">
            <a:avLst/>
          </a:prstGeom>
          <a:noFill/>
        </p:spPr>
        <p:txBody>
          <a:bodyPr wrap="square" rtlCol="0">
            <a:spAutoFit/>
          </a:bodyPr>
          <a:lstStyle/>
          <a:p>
            <a:pPr algn="r"/>
            <a:r>
              <a:rPr lang="es-CO" sz="3600">
                <a:solidFill>
                  <a:srgbClr val="002060"/>
                </a:solidFill>
                <a:latin typeface="Kozuka Gothic Pr6N B" panose="020B0800000000000000" pitchFamily="34" charset="-128"/>
                <a:ea typeface="Kozuka Gothic Pr6N B" panose="020B0800000000000000" pitchFamily="34" charset="-128"/>
              </a:rPr>
              <a:t>GESTIÓN DEL RIESGO</a:t>
            </a:r>
          </a:p>
        </p:txBody>
      </p:sp>
      <p:cxnSp>
        <p:nvCxnSpPr>
          <p:cNvPr id="7" name="Conector recto 6"/>
          <p:cNvCxnSpPr/>
          <p:nvPr/>
        </p:nvCxnSpPr>
        <p:spPr>
          <a:xfrm flipV="1">
            <a:off x="4948015" y="2572284"/>
            <a:ext cx="5794049" cy="51275"/>
          </a:xfrm>
          <a:prstGeom prst="line">
            <a:avLst/>
          </a:prstGeom>
          <a:ln w="22225" cmpd="dbl">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Conector recto 7"/>
          <p:cNvCxnSpPr/>
          <p:nvPr/>
        </p:nvCxnSpPr>
        <p:spPr>
          <a:xfrm flipV="1">
            <a:off x="4948014" y="2641740"/>
            <a:ext cx="5794049" cy="51275"/>
          </a:xfrm>
          <a:prstGeom prst="line">
            <a:avLst/>
          </a:prstGeom>
          <a:ln w="22225" cmpd="dbl">
            <a:solidFill>
              <a:schemeClr val="tx1"/>
            </a:solidFill>
          </a:ln>
        </p:spPr>
        <p:style>
          <a:lnRef idx="1">
            <a:schemeClr val="accent1"/>
          </a:lnRef>
          <a:fillRef idx="0">
            <a:schemeClr val="accent1"/>
          </a:fillRef>
          <a:effectRef idx="0">
            <a:schemeClr val="accent1"/>
          </a:effectRef>
          <a:fontRef idx="minor">
            <a:schemeClr val="tx1"/>
          </a:fontRef>
        </p:style>
      </p:cxnSp>
      <p:sp>
        <p:nvSpPr>
          <p:cNvPr id="2" name="CuadroTexto 1">
            <a:extLst>
              <a:ext uri="{FF2B5EF4-FFF2-40B4-BE49-F238E27FC236}">
                <a16:creationId xmlns:a16="http://schemas.microsoft.com/office/drawing/2014/main" id="{99FB93B5-C5E8-110C-96B2-56ACFA12DB91}"/>
              </a:ext>
            </a:extLst>
          </p:cNvPr>
          <p:cNvSpPr txBox="1"/>
          <p:nvPr/>
        </p:nvSpPr>
        <p:spPr>
          <a:xfrm>
            <a:off x="253043" y="2596552"/>
            <a:ext cx="11700293" cy="433965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a:ea typeface="+mn-lt"/>
                <a:cs typeface="+mn-lt"/>
              </a:rPr>
              <a:t>5. MONITOREO Y REVISIÓN</a:t>
            </a:r>
            <a:endParaRPr lang="es-ES" sz="2000" b="1"/>
          </a:p>
          <a:p>
            <a:endParaRPr lang="en-US" sz="2000">
              <a:ea typeface="+mn-lt"/>
              <a:cs typeface="+mn-lt"/>
            </a:endParaRPr>
          </a:p>
          <a:p>
            <a:r>
              <a:rPr lang="en-US" sz="2000">
                <a:ea typeface="+mn-lt"/>
                <a:cs typeface="+mn-lt"/>
              </a:rPr>
              <a:t>Se </a:t>
            </a:r>
            <a:r>
              <a:rPr lang="en-US" sz="2000" err="1">
                <a:ea typeface="+mn-lt"/>
                <a:cs typeface="+mn-lt"/>
              </a:rPr>
              <a:t>enfatiza</a:t>
            </a:r>
            <a:r>
              <a:rPr lang="en-US" sz="2000">
                <a:ea typeface="+mn-lt"/>
                <a:cs typeface="+mn-lt"/>
              </a:rPr>
              <a:t> en la </a:t>
            </a:r>
            <a:r>
              <a:rPr lang="en-US" sz="2000" err="1">
                <a:ea typeface="+mn-lt"/>
                <a:cs typeface="+mn-lt"/>
              </a:rPr>
              <a:t>necesidad</a:t>
            </a:r>
            <a:r>
              <a:rPr lang="en-US" sz="2000">
                <a:ea typeface="+mn-lt"/>
                <a:cs typeface="+mn-lt"/>
              </a:rPr>
              <a:t> de un </a:t>
            </a:r>
            <a:r>
              <a:rPr lang="en-US" sz="2000" err="1">
                <a:ea typeface="+mn-lt"/>
                <a:cs typeface="+mn-lt"/>
              </a:rPr>
              <a:t>monitoreo</a:t>
            </a:r>
            <a:r>
              <a:rPr lang="en-US" sz="2000">
                <a:ea typeface="+mn-lt"/>
                <a:cs typeface="+mn-lt"/>
              </a:rPr>
              <a:t> y </a:t>
            </a:r>
            <a:r>
              <a:rPr lang="en-US" sz="2000" err="1">
                <a:ea typeface="+mn-lt"/>
                <a:cs typeface="+mn-lt"/>
              </a:rPr>
              <a:t>revisión</a:t>
            </a:r>
            <a:r>
              <a:rPr lang="en-US" sz="2000">
                <a:ea typeface="+mn-lt"/>
                <a:cs typeface="+mn-lt"/>
              </a:rPr>
              <a:t> </a:t>
            </a:r>
            <a:r>
              <a:rPr lang="en-US" sz="2000" err="1">
                <a:ea typeface="+mn-lt"/>
                <a:cs typeface="+mn-lt"/>
              </a:rPr>
              <a:t>constante</a:t>
            </a:r>
            <a:r>
              <a:rPr lang="en-US" sz="2000">
                <a:ea typeface="+mn-lt"/>
                <a:cs typeface="+mn-lt"/>
              </a:rPr>
              <a:t> de </a:t>
            </a:r>
            <a:r>
              <a:rPr lang="en-US" sz="2000" err="1">
                <a:ea typeface="+mn-lt"/>
                <a:cs typeface="+mn-lt"/>
              </a:rPr>
              <a:t>los</a:t>
            </a:r>
            <a:r>
              <a:rPr lang="en-US" sz="2000">
                <a:ea typeface="+mn-lt"/>
                <a:cs typeface="+mn-lt"/>
              </a:rPr>
              <a:t> </a:t>
            </a:r>
            <a:r>
              <a:rPr lang="en-US" sz="2000" err="1">
                <a:ea typeface="+mn-lt"/>
                <a:cs typeface="+mn-lt"/>
              </a:rPr>
              <a:t>riesgos</a:t>
            </a:r>
            <a:r>
              <a:rPr lang="en-US" sz="2000">
                <a:ea typeface="+mn-lt"/>
                <a:cs typeface="+mn-lt"/>
              </a:rPr>
              <a:t> y </a:t>
            </a:r>
            <a:r>
              <a:rPr lang="en-US" sz="2000" err="1">
                <a:ea typeface="+mn-lt"/>
                <a:cs typeface="+mn-lt"/>
              </a:rPr>
              <a:t>los</a:t>
            </a:r>
            <a:r>
              <a:rPr lang="en-US" sz="2000">
                <a:ea typeface="+mn-lt"/>
                <a:cs typeface="+mn-lt"/>
              </a:rPr>
              <a:t> planes de </a:t>
            </a:r>
            <a:r>
              <a:rPr lang="en-US" sz="2000" err="1">
                <a:ea typeface="+mn-lt"/>
                <a:cs typeface="+mn-lt"/>
              </a:rPr>
              <a:t>tratamiento</a:t>
            </a:r>
            <a:r>
              <a:rPr lang="en-US" sz="2000">
                <a:ea typeface="+mn-lt"/>
                <a:cs typeface="+mn-lt"/>
              </a:rPr>
              <a:t>.  Se </a:t>
            </a:r>
            <a:r>
              <a:rPr lang="en-US" sz="2000" err="1">
                <a:ea typeface="+mn-lt"/>
                <a:cs typeface="+mn-lt"/>
              </a:rPr>
              <a:t>establecen</a:t>
            </a:r>
            <a:r>
              <a:rPr lang="en-US" sz="2000">
                <a:ea typeface="+mn-lt"/>
                <a:cs typeface="+mn-lt"/>
              </a:rPr>
              <a:t> puntos de </a:t>
            </a:r>
            <a:r>
              <a:rPr lang="en-US" sz="2000" err="1">
                <a:ea typeface="+mn-lt"/>
                <a:cs typeface="+mn-lt"/>
              </a:rPr>
              <a:t>revisión</a:t>
            </a:r>
            <a:r>
              <a:rPr lang="en-US" sz="2000">
                <a:ea typeface="+mn-lt"/>
                <a:cs typeface="+mn-lt"/>
              </a:rPr>
              <a:t> al final de </a:t>
            </a:r>
            <a:r>
              <a:rPr lang="en-US" sz="2000" err="1">
                <a:ea typeface="+mn-lt"/>
                <a:cs typeface="+mn-lt"/>
              </a:rPr>
              <a:t>cada</a:t>
            </a:r>
            <a:r>
              <a:rPr lang="en-US" sz="2000">
                <a:ea typeface="+mn-lt"/>
                <a:cs typeface="+mn-lt"/>
              </a:rPr>
              <a:t> uno de </a:t>
            </a:r>
            <a:r>
              <a:rPr lang="en-US" sz="2000" err="1">
                <a:ea typeface="+mn-lt"/>
                <a:cs typeface="+mn-lt"/>
              </a:rPr>
              <a:t>los</a:t>
            </a:r>
            <a:r>
              <a:rPr lang="en-US" sz="2000">
                <a:ea typeface="+mn-lt"/>
                <a:cs typeface="+mn-lt"/>
              </a:rPr>
              <a:t> sprint </a:t>
            </a:r>
            <a:r>
              <a:rPr lang="en-US" sz="2000" err="1">
                <a:ea typeface="+mn-lt"/>
                <a:cs typeface="+mn-lt"/>
              </a:rPr>
              <a:t>definidos</a:t>
            </a:r>
            <a:r>
              <a:rPr lang="en-US" sz="2000">
                <a:ea typeface="+mn-lt"/>
                <a:cs typeface="+mn-lt"/>
              </a:rPr>
              <a:t> en el SCRUM, para </a:t>
            </a:r>
            <a:r>
              <a:rPr lang="en-US" sz="2000" err="1">
                <a:ea typeface="+mn-lt"/>
                <a:cs typeface="+mn-lt"/>
              </a:rPr>
              <a:t>evaluar</a:t>
            </a:r>
            <a:r>
              <a:rPr lang="en-US" sz="2000">
                <a:ea typeface="+mn-lt"/>
                <a:cs typeface="+mn-lt"/>
              </a:rPr>
              <a:t> la </a:t>
            </a:r>
            <a:r>
              <a:rPr lang="en-US" sz="2000" err="1">
                <a:ea typeface="+mn-lt"/>
                <a:cs typeface="+mn-lt"/>
              </a:rPr>
              <a:t>efectividad</a:t>
            </a:r>
            <a:r>
              <a:rPr lang="en-US" sz="2000">
                <a:ea typeface="+mn-lt"/>
                <a:cs typeface="+mn-lt"/>
              </a:rPr>
              <a:t> de las </a:t>
            </a:r>
            <a:r>
              <a:rPr lang="en-US" sz="2000" err="1">
                <a:ea typeface="+mn-lt"/>
                <a:cs typeface="+mn-lt"/>
              </a:rPr>
              <a:t>acciones</a:t>
            </a:r>
            <a:r>
              <a:rPr lang="en-US" sz="2000">
                <a:ea typeface="+mn-lt"/>
                <a:cs typeface="+mn-lt"/>
              </a:rPr>
              <a:t> de </a:t>
            </a:r>
            <a:r>
              <a:rPr lang="en-US" sz="2000" err="1">
                <a:ea typeface="+mn-lt"/>
                <a:cs typeface="+mn-lt"/>
              </a:rPr>
              <a:t>mitigación</a:t>
            </a:r>
            <a:r>
              <a:rPr lang="en-US" sz="2000">
                <a:ea typeface="+mn-lt"/>
                <a:cs typeface="+mn-lt"/>
              </a:rPr>
              <a:t> y </a:t>
            </a:r>
            <a:r>
              <a:rPr lang="en-US" sz="2000" err="1">
                <a:ea typeface="+mn-lt"/>
                <a:cs typeface="+mn-lt"/>
              </a:rPr>
              <a:t>actualizar</a:t>
            </a:r>
            <a:r>
              <a:rPr lang="en-US" sz="2000">
                <a:ea typeface="+mn-lt"/>
                <a:cs typeface="+mn-lt"/>
              </a:rPr>
              <a:t> la </a:t>
            </a:r>
            <a:r>
              <a:rPr lang="en-US" sz="2000" err="1">
                <a:ea typeface="+mn-lt"/>
                <a:cs typeface="+mn-lt"/>
              </a:rPr>
              <a:t>identificación</a:t>
            </a:r>
            <a:r>
              <a:rPr lang="en-US" sz="2000">
                <a:ea typeface="+mn-lt"/>
                <a:cs typeface="+mn-lt"/>
              </a:rPr>
              <a:t> de </a:t>
            </a:r>
            <a:r>
              <a:rPr lang="en-US" sz="2000" err="1">
                <a:ea typeface="+mn-lt"/>
                <a:cs typeface="+mn-lt"/>
              </a:rPr>
              <a:t>riesgos</a:t>
            </a:r>
            <a:r>
              <a:rPr lang="en-US" sz="2000">
                <a:ea typeface="+mn-lt"/>
                <a:cs typeface="+mn-lt"/>
              </a:rPr>
              <a:t>. </a:t>
            </a:r>
            <a:endParaRPr lang="en-US" sz="2000">
              <a:cs typeface="Calibri"/>
            </a:endParaRPr>
          </a:p>
          <a:p>
            <a:endParaRPr lang="en-US" sz="2000">
              <a:cs typeface="Calibri"/>
            </a:endParaRPr>
          </a:p>
          <a:p>
            <a:endParaRPr lang="en-US" sz="2000">
              <a:cs typeface="Calibri"/>
            </a:endParaRPr>
          </a:p>
          <a:p>
            <a:r>
              <a:rPr lang="en-US" sz="2000" b="1">
                <a:ea typeface="+mn-lt"/>
                <a:cs typeface="+mn-lt"/>
              </a:rPr>
              <a:t>6. COMUNICACIÓN</a:t>
            </a:r>
            <a:endParaRPr lang="en-US" sz="2000" b="1">
              <a:cs typeface="Calibri"/>
            </a:endParaRPr>
          </a:p>
          <a:p>
            <a:endParaRPr lang="en-US" sz="2000" b="1">
              <a:ea typeface="+mn-lt"/>
              <a:cs typeface="+mn-lt"/>
            </a:endParaRPr>
          </a:p>
          <a:p>
            <a:r>
              <a:rPr lang="en-US" sz="2000">
                <a:ea typeface="+mn-lt"/>
                <a:cs typeface="+mn-lt"/>
              </a:rPr>
              <a:t>Es vital la </a:t>
            </a:r>
            <a:r>
              <a:rPr lang="en-US" sz="2000" err="1">
                <a:ea typeface="+mn-lt"/>
                <a:cs typeface="+mn-lt"/>
              </a:rPr>
              <a:t>comunicación</a:t>
            </a:r>
            <a:r>
              <a:rPr lang="en-US" sz="2000">
                <a:ea typeface="+mn-lt"/>
                <a:cs typeface="+mn-lt"/>
              </a:rPr>
              <a:t> </a:t>
            </a:r>
            <a:r>
              <a:rPr lang="en-US" sz="2000" err="1">
                <a:ea typeface="+mn-lt"/>
                <a:cs typeface="+mn-lt"/>
              </a:rPr>
              <a:t>efectiva</a:t>
            </a:r>
            <a:r>
              <a:rPr lang="en-US" sz="2000">
                <a:ea typeface="+mn-lt"/>
                <a:cs typeface="+mn-lt"/>
              </a:rPr>
              <a:t> y la consulta continua entre </a:t>
            </a:r>
            <a:r>
              <a:rPr lang="en-US" sz="2000" err="1">
                <a:ea typeface="+mn-lt"/>
                <a:cs typeface="+mn-lt"/>
              </a:rPr>
              <a:t>los</a:t>
            </a:r>
            <a:r>
              <a:rPr lang="en-US" sz="2000">
                <a:ea typeface="+mn-lt"/>
                <a:cs typeface="+mn-lt"/>
              </a:rPr>
              <a:t> </a:t>
            </a:r>
            <a:r>
              <a:rPr lang="en-US" sz="2000" err="1">
                <a:ea typeface="+mn-lt"/>
                <a:cs typeface="+mn-lt"/>
              </a:rPr>
              <a:t>interesados</a:t>
            </a:r>
            <a:r>
              <a:rPr lang="en-US" sz="2000">
                <a:ea typeface="+mn-lt"/>
                <a:cs typeface="+mn-lt"/>
              </a:rPr>
              <a:t>. Se </a:t>
            </a:r>
            <a:r>
              <a:rPr lang="en-US" sz="2000" err="1">
                <a:ea typeface="+mn-lt"/>
                <a:cs typeface="+mn-lt"/>
              </a:rPr>
              <a:t>han</a:t>
            </a:r>
            <a:r>
              <a:rPr lang="en-US" sz="2000">
                <a:ea typeface="+mn-lt"/>
                <a:cs typeface="+mn-lt"/>
              </a:rPr>
              <a:t> </a:t>
            </a:r>
            <a:r>
              <a:rPr lang="en-US" sz="2000" err="1">
                <a:ea typeface="+mn-lt"/>
                <a:cs typeface="+mn-lt"/>
              </a:rPr>
              <a:t>definido</a:t>
            </a:r>
            <a:r>
              <a:rPr lang="en-US" sz="2000">
                <a:ea typeface="+mn-lt"/>
                <a:cs typeface="+mn-lt"/>
              </a:rPr>
              <a:t> </a:t>
            </a:r>
            <a:r>
              <a:rPr lang="en-US" sz="2000" err="1">
                <a:ea typeface="+mn-lt"/>
                <a:cs typeface="+mn-lt"/>
              </a:rPr>
              <a:t>reuniones</a:t>
            </a:r>
            <a:r>
              <a:rPr lang="en-US" sz="2000">
                <a:ea typeface="+mn-lt"/>
                <a:cs typeface="+mn-lt"/>
              </a:rPr>
              <a:t> y </a:t>
            </a:r>
            <a:r>
              <a:rPr lang="en-US" sz="2000" err="1">
                <a:ea typeface="+mn-lt"/>
                <a:cs typeface="+mn-lt"/>
              </a:rPr>
              <a:t>ceremonias</a:t>
            </a:r>
            <a:r>
              <a:rPr lang="en-US" sz="2000">
                <a:ea typeface="+mn-lt"/>
                <a:cs typeface="+mn-lt"/>
              </a:rPr>
              <a:t> SCRUM, </a:t>
            </a:r>
            <a:r>
              <a:rPr lang="en-US" sz="2000" err="1">
                <a:ea typeface="+mn-lt"/>
                <a:cs typeface="+mn-lt"/>
              </a:rPr>
              <a:t>incluyendo</a:t>
            </a:r>
            <a:r>
              <a:rPr lang="en-US" sz="2000">
                <a:ea typeface="+mn-lt"/>
                <a:cs typeface="+mn-lt"/>
              </a:rPr>
              <a:t> </a:t>
            </a:r>
            <a:r>
              <a:rPr lang="en-US" sz="2000" err="1">
                <a:ea typeface="+mn-lt"/>
                <a:cs typeface="+mn-lt"/>
              </a:rPr>
              <a:t>una</a:t>
            </a:r>
            <a:r>
              <a:rPr lang="en-US" sz="2000">
                <a:ea typeface="+mn-lt"/>
                <a:cs typeface="+mn-lt"/>
              </a:rPr>
              <a:t> </a:t>
            </a:r>
            <a:r>
              <a:rPr lang="en-US" sz="2000" err="1">
                <a:ea typeface="+mn-lt"/>
                <a:cs typeface="+mn-lt"/>
              </a:rPr>
              <a:t>bitacora</a:t>
            </a:r>
            <a:r>
              <a:rPr lang="en-US" sz="2000">
                <a:ea typeface="+mn-lt"/>
                <a:cs typeface="+mn-lt"/>
              </a:rPr>
              <a:t> para </a:t>
            </a:r>
            <a:r>
              <a:rPr lang="en-US" sz="2000" err="1">
                <a:ea typeface="+mn-lt"/>
                <a:cs typeface="+mn-lt"/>
              </a:rPr>
              <a:t>documentar</a:t>
            </a:r>
            <a:r>
              <a:rPr lang="en-US" sz="2000">
                <a:ea typeface="+mn-lt"/>
                <a:cs typeface="+mn-lt"/>
              </a:rPr>
              <a:t> y </a:t>
            </a:r>
            <a:r>
              <a:rPr lang="en-US" sz="2000" err="1">
                <a:ea typeface="+mn-lt"/>
                <a:cs typeface="+mn-lt"/>
              </a:rPr>
              <a:t>reportar</a:t>
            </a:r>
            <a:r>
              <a:rPr lang="en-US" sz="2000">
                <a:ea typeface="+mn-lt"/>
                <a:cs typeface="+mn-lt"/>
              </a:rPr>
              <a:t> </a:t>
            </a:r>
            <a:r>
              <a:rPr lang="en-US" sz="2000" err="1">
                <a:ea typeface="+mn-lt"/>
                <a:cs typeface="+mn-lt"/>
              </a:rPr>
              <a:t>los</a:t>
            </a:r>
            <a:r>
              <a:rPr lang="en-US" sz="2000">
                <a:ea typeface="+mn-lt"/>
                <a:cs typeface="+mn-lt"/>
              </a:rPr>
              <a:t> </a:t>
            </a:r>
            <a:r>
              <a:rPr lang="en-US" sz="2000" err="1">
                <a:ea typeface="+mn-lt"/>
                <a:cs typeface="+mn-lt"/>
              </a:rPr>
              <a:t>riesgos</a:t>
            </a:r>
            <a:r>
              <a:rPr lang="en-US" sz="2000">
                <a:ea typeface="+mn-lt"/>
                <a:cs typeface="+mn-lt"/>
              </a:rPr>
              <a:t> </a:t>
            </a:r>
            <a:r>
              <a:rPr lang="en-US" sz="2000" err="1">
                <a:ea typeface="+mn-lt"/>
                <a:cs typeface="+mn-lt"/>
              </a:rPr>
              <a:t>inherentes</a:t>
            </a:r>
            <a:r>
              <a:rPr lang="en-US" sz="2000">
                <a:ea typeface="+mn-lt"/>
                <a:cs typeface="+mn-lt"/>
              </a:rPr>
              <a:t> al </a:t>
            </a:r>
            <a:r>
              <a:rPr lang="en-US" sz="2000" err="1">
                <a:ea typeface="+mn-lt"/>
                <a:cs typeface="+mn-lt"/>
              </a:rPr>
              <a:t>aplicativo</a:t>
            </a:r>
            <a:r>
              <a:rPr lang="en-US" sz="2000">
                <a:ea typeface="+mn-lt"/>
                <a:cs typeface="+mn-lt"/>
              </a:rPr>
              <a:t> y </a:t>
            </a:r>
            <a:r>
              <a:rPr lang="en-US" sz="2000" err="1">
                <a:ea typeface="+mn-lt"/>
                <a:cs typeface="+mn-lt"/>
              </a:rPr>
              <a:t>su</a:t>
            </a:r>
            <a:r>
              <a:rPr lang="en-US" sz="2000">
                <a:ea typeface="+mn-lt"/>
                <a:cs typeface="+mn-lt"/>
              </a:rPr>
              <a:t> </a:t>
            </a:r>
            <a:r>
              <a:rPr lang="en-US" sz="2000" err="1">
                <a:ea typeface="+mn-lt"/>
                <a:cs typeface="+mn-lt"/>
              </a:rPr>
              <a:t>tratamiento</a:t>
            </a:r>
            <a:r>
              <a:rPr lang="en-US" sz="2000">
                <a:ea typeface="+mn-lt"/>
                <a:cs typeface="+mn-lt"/>
              </a:rPr>
              <a:t> de forma continua. </a:t>
            </a:r>
            <a:endParaRPr lang="en-US" sz="2000"/>
          </a:p>
          <a:p>
            <a:endParaRPr lang="en-US" b="1">
              <a:cs typeface="Calibri"/>
            </a:endParaRPr>
          </a:p>
          <a:p>
            <a:endParaRPr lang="en-US">
              <a:cs typeface="Calibri"/>
            </a:endParaRPr>
          </a:p>
        </p:txBody>
      </p:sp>
      <p:sp>
        <p:nvSpPr>
          <p:cNvPr id="5" name="CuadroTexto 4">
            <a:extLst>
              <a:ext uri="{FF2B5EF4-FFF2-40B4-BE49-F238E27FC236}">
                <a16:creationId xmlns:a16="http://schemas.microsoft.com/office/drawing/2014/main" id="{10242E06-E9EC-7344-92F5-FDC8B9FA67D9}"/>
              </a:ext>
            </a:extLst>
          </p:cNvPr>
          <p:cNvSpPr txBox="1"/>
          <p:nvPr/>
        </p:nvSpPr>
        <p:spPr>
          <a:xfrm>
            <a:off x="253043" y="2021456"/>
            <a:ext cx="556116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cs typeface="Calibri"/>
              </a:rPr>
              <a:t>ESTRUCTURA DE LA NORMA ISO 31000</a:t>
            </a:r>
            <a:endParaRPr lang="es-ES" sz="2400" b="1">
              <a:cs typeface="Calibri"/>
            </a:endParaRPr>
          </a:p>
        </p:txBody>
      </p:sp>
    </p:spTree>
    <p:extLst>
      <p:ext uri="{BB962C8B-B14F-4D97-AF65-F5344CB8AC3E}">
        <p14:creationId xmlns:p14="http://schemas.microsoft.com/office/powerpoint/2010/main" val="34639748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p:cNvSpPr txBox="1"/>
          <p:nvPr/>
        </p:nvSpPr>
        <p:spPr>
          <a:xfrm>
            <a:off x="5323113" y="2016807"/>
            <a:ext cx="5538591" cy="646331"/>
          </a:xfrm>
          <a:prstGeom prst="rect">
            <a:avLst/>
          </a:prstGeom>
          <a:noFill/>
        </p:spPr>
        <p:txBody>
          <a:bodyPr wrap="square" rtlCol="0">
            <a:spAutoFit/>
          </a:bodyPr>
          <a:lstStyle/>
          <a:p>
            <a:pPr algn="r"/>
            <a:r>
              <a:rPr lang="es-CO" sz="3600">
                <a:solidFill>
                  <a:srgbClr val="002060"/>
                </a:solidFill>
                <a:latin typeface="Kozuka Gothic Pr6N B" panose="020B0800000000000000" pitchFamily="34" charset="-128"/>
                <a:ea typeface="Kozuka Gothic Pr6N B" panose="020B0800000000000000" pitchFamily="34" charset="-128"/>
              </a:rPr>
              <a:t>GESTIÓN DEL RIESGO</a:t>
            </a:r>
          </a:p>
        </p:txBody>
      </p:sp>
      <p:cxnSp>
        <p:nvCxnSpPr>
          <p:cNvPr id="7" name="Conector recto 6"/>
          <p:cNvCxnSpPr/>
          <p:nvPr/>
        </p:nvCxnSpPr>
        <p:spPr>
          <a:xfrm flipV="1">
            <a:off x="4948015" y="2572284"/>
            <a:ext cx="5794049" cy="51275"/>
          </a:xfrm>
          <a:prstGeom prst="line">
            <a:avLst/>
          </a:prstGeom>
          <a:ln w="22225" cmpd="dbl">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Conector recto 7"/>
          <p:cNvCxnSpPr/>
          <p:nvPr/>
        </p:nvCxnSpPr>
        <p:spPr>
          <a:xfrm flipV="1">
            <a:off x="4948014" y="2641740"/>
            <a:ext cx="5794049" cy="51275"/>
          </a:xfrm>
          <a:prstGeom prst="line">
            <a:avLst/>
          </a:prstGeom>
          <a:ln w="22225" cmpd="dbl">
            <a:solidFill>
              <a:schemeClr val="tx1"/>
            </a:solidFill>
          </a:ln>
        </p:spPr>
        <p:style>
          <a:lnRef idx="1">
            <a:schemeClr val="accent1"/>
          </a:lnRef>
          <a:fillRef idx="0">
            <a:schemeClr val="accent1"/>
          </a:fillRef>
          <a:effectRef idx="0">
            <a:schemeClr val="accent1"/>
          </a:effectRef>
          <a:fontRef idx="minor">
            <a:schemeClr val="tx1"/>
          </a:fontRef>
        </p:style>
      </p:cxnSp>
      <p:sp>
        <p:nvSpPr>
          <p:cNvPr id="2" name="CuadroTexto 1">
            <a:extLst>
              <a:ext uri="{FF2B5EF4-FFF2-40B4-BE49-F238E27FC236}">
                <a16:creationId xmlns:a16="http://schemas.microsoft.com/office/drawing/2014/main" id="{99FB93B5-C5E8-110C-96B2-56ACFA12DB91}"/>
              </a:ext>
            </a:extLst>
          </p:cNvPr>
          <p:cNvSpPr txBox="1"/>
          <p:nvPr/>
        </p:nvSpPr>
        <p:spPr>
          <a:xfrm>
            <a:off x="253043" y="3099760"/>
            <a:ext cx="11700293" cy="33547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Arial"/>
              <a:buChar char="•"/>
            </a:pPr>
            <a:r>
              <a:rPr lang="en-US" sz="2000" err="1">
                <a:ea typeface="+mn-lt"/>
                <a:cs typeface="+mn-lt"/>
              </a:rPr>
              <a:t>Realizar</a:t>
            </a:r>
            <a:r>
              <a:rPr lang="en-US" sz="2000">
                <a:ea typeface="+mn-lt"/>
                <a:cs typeface="+mn-lt"/>
              </a:rPr>
              <a:t> </a:t>
            </a:r>
            <a:r>
              <a:rPr lang="en-US" sz="2000" err="1">
                <a:ea typeface="+mn-lt"/>
                <a:cs typeface="+mn-lt"/>
              </a:rPr>
              <a:t>una</a:t>
            </a:r>
            <a:r>
              <a:rPr lang="en-US" sz="2000">
                <a:ea typeface="+mn-lt"/>
                <a:cs typeface="+mn-lt"/>
              </a:rPr>
              <a:t> </a:t>
            </a:r>
            <a:r>
              <a:rPr lang="en-US" sz="2000" err="1">
                <a:ea typeface="+mn-lt"/>
                <a:cs typeface="+mn-lt"/>
              </a:rPr>
              <a:t>Identificación</a:t>
            </a:r>
            <a:r>
              <a:rPr lang="en-US" sz="2000">
                <a:ea typeface="+mn-lt"/>
                <a:cs typeface="+mn-lt"/>
              </a:rPr>
              <a:t> de </a:t>
            </a:r>
            <a:r>
              <a:rPr lang="en-US" sz="2000" err="1">
                <a:ea typeface="+mn-lt"/>
                <a:cs typeface="+mn-lt"/>
              </a:rPr>
              <a:t>los</a:t>
            </a:r>
            <a:r>
              <a:rPr lang="en-US" sz="2000">
                <a:ea typeface="+mn-lt"/>
                <a:cs typeface="+mn-lt"/>
              </a:rPr>
              <a:t> </a:t>
            </a:r>
            <a:r>
              <a:rPr lang="en-US" sz="2000" err="1">
                <a:ea typeface="+mn-lt"/>
                <a:cs typeface="+mn-lt"/>
              </a:rPr>
              <a:t>riesgos</a:t>
            </a:r>
            <a:r>
              <a:rPr lang="en-US" sz="2000">
                <a:ea typeface="+mn-lt"/>
                <a:cs typeface="+mn-lt"/>
              </a:rPr>
              <a:t> y </a:t>
            </a:r>
            <a:r>
              <a:rPr lang="en-US" sz="2000" err="1">
                <a:ea typeface="+mn-lt"/>
                <a:cs typeface="+mn-lt"/>
              </a:rPr>
              <a:t>documentar</a:t>
            </a:r>
            <a:r>
              <a:rPr lang="en-US" sz="2000">
                <a:ea typeface="+mn-lt"/>
                <a:cs typeface="+mn-lt"/>
              </a:rPr>
              <a:t> </a:t>
            </a:r>
            <a:r>
              <a:rPr lang="en-US" sz="2000" err="1">
                <a:ea typeface="+mn-lt"/>
                <a:cs typeface="+mn-lt"/>
              </a:rPr>
              <a:t>todos</a:t>
            </a:r>
            <a:r>
              <a:rPr lang="en-US" sz="2000">
                <a:ea typeface="+mn-lt"/>
                <a:cs typeface="+mn-lt"/>
              </a:rPr>
              <a:t> </a:t>
            </a:r>
            <a:r>
              <a:rPr lang="en-US" sz="2000" err="1">
                <a:ea typeface="+mn-lt"/>
                <a:cs typeface="+mn-lt"/>
              </a:rPr>
              <a:t>los</a:t>
            </a:r>
            <a:r>
              <a:rPr lang="en-US" sz="2000">
                <a:ea typeface="+mn-lt"/>
                <a:cs typeface="+mn-lt"/>
              </a:rPr>
              <a:t> </a:t>
            </a:r>
            <a:r>
              <a:rPr lang="en-US" sz="2000" err="1">
                <a:ea typeface="+mn-lt"/>
                <a:cs typeface="+mn-lt"/>
              </a:rPr>
              <a:t>riesgos</a:t>
            </a:r>
            <a:r>
              <a:rPr lang="en-US" sz="2000">
                <a:ea typeface="+mn-lt"/>
                <a:cs typeface="+mn-lt"/>
              </a:rPr>
              <a:t> </a:t>
            </a:r>
            <a:r>
              <a:rPr lang="en-US" sz="2000" err="1">
                <a:ea typeface="+mn-lt"/>
                <a:cs typeface="+mn-lt"/>
              </a:rPr>
              <a:t>potenciales</a:t>
            </a:r>
            <a:r>
              <a:rPr lang="en-US" sz="2000">
                <a:ea typeface="+mn-lt"/>
                <a:cs typeface="+mn-lt"/>
              </a:rPr>
              <a:t>. </a:t>
            </a:r>
            <a:endParaRPr lang="es-ES" sz="2000">
              <a:cs typeface="Calibri" panose="020F0502020204030204"/>
            </a:endParaRPr>
          </a:p>
          <a:p>
            <a:pPr marL="285750" indent="-285750">
              <a:buFont typeface="Arial"/>
              <a:buChar char="•"/>
            </a:pPr>
            <a:endParaRPr lang="en-US">
              <a:cs typeface="Calibri" panose="020F0502020204030204"/>
            </a:endParaRPr>
          </a:p>
          <a:p>
            <a:pPr marL="342900" indent="-342900">
              <a:buFont typeface="Arial"/>
              <a:buChar char="•"/>
            </a:pPr>
            <a:r>
              <a:rPr lang="en-US" sz="2000" err="1">
                <a:ea typeface="+mn-lt"/>
                <a:cs typeface="+mn-lt"/>
              </a:rPr>
              <a:t>Evaluar</a:t>
            </a:r>
            <a:r>
              <a:rPr lang="en-US" sz="2000">
                <a:ea typeface="+mn-lt"/>
                <a:cs typeface="+mn-lt"/>
              </a:rPr>
              <a:t> y </a:t>
            </a:r>
            <a:r>
              <a:rPr lang="en-US" sz="2000" err="1">
                <a:ea typeface="+mn-lt"/>
                <a:cs typeface="+mn-lt"/>
              </a:rPr>
              <a:t>clasificar</a:t>
            </a:r>
            <a:r>
              <a:rPr lang="en-US" sz="2000">
                <a:ea typeface="+mn-lt"/>
                <a:cs typeface="+mn-lt"/>
              </a:rPr>
              <a:t> </a:t>
            </a:r>
            <a:r>
              <a:rPr lang="en-US" sz="2000" err="1">
                <a:ea typeface="+mn-lt"/>
                <a:cs typeface="+mn-lt"/>
              </a:rPr>
              <a:t>estos</a:t>
            </a:r>
            <a:r>
              <a:rPr lang="en-US" sz="2000">
                <a:ea typeface="+mn-lt"/>
                <a:cs typeface="+mn-lt"/>
              </a:rPr>
              <a:t> </a:t>
            </a:r>
            <a:r>
              <a:rPr lang="en-US" sz="2000" err="1">
                <a:ea typeface="+mn-lt"/>
                <a:cs typeface="+mn-lt"/>
              </a:rPr>
              <a:t>riesgos</a:t>
            </a:r>
            <a:r>
              <a:rPr lang="en-US" sz="2000">
                <a:ea typeface="+mn-lt"/>
                <a:cs typeface="+mn-lt"/>
              </a:rPr>
              <a:t> a </a:t>
            </a:r>
            <a:r>
              <a:rPr lang="en-US" sz="2000" err="1">
                <a:ea typeface="+mn-lt"/>
                <a:cs typeface="+mn-lt"/>
              </a:rPr>
              <a:t>través</a:t>
            </a:r>
            <a:r>
              <a:rPr lang="en-US" sz="2000">
                <a:ea typeface="+mn-lt"/>
                <a:cs typeface="+mn-lt"/>
              </a:rPr>
              <a:t> de matrices de </a:t>
            </a:r>
            <a:r>
              <a:rPr lang="en-US" sz="2000" err="1">
                <a:ea typeface="+mn-lt"/>
                <a:cs typeface="+mn-lt"/>
              </a:rPr>
              <a:t>impacto</a:t>
            </a:r>
            <a:r>
              <a:rPr lang="en-US" sz="2000">
                <a:ea typeface="+mn-lt"/>
                <a:cs typeface="+mn-lt"/>
              </a:rPr>
              <a:t> y </a:t>
            </a:r>
            <a:r>
              <a:rPr lang="en-US" sz="2000" err="1">
                <a:ea typeface="+mn-lt"/>
                <a:cs typeface="+mn-lt"/>
              </a:rPr>
              <a:t>probabilidad</a:t>
            </a:r>
            <a:r>
              <a:rPr lang="en-US" sz="2000">
                <a:ea typeface="+mn-lt"/>
                <a:cs typeface="+mn-lt"/>
              </a:rPr>
              <a:t> para </a:t>
            </a:r>
            <a:r>
              <a:rPr lang="en-US" sz="2000" err="1">
                <a:ea typeface="+mn-lt"/>
                <a:cs typeface="+mn-lt"/>
              </a:rPr>
              <a:t>priorizar</a:t>
            </a:r>
            <a:r>
              <a:rPr lang="en-US" sz="2000">
                <a:ea typeface="+mn-lt"/>
                <a:cs typeface="+mn-lt"/>
              </a:rPr>
              <a:t> </a:t>
            </a:r>
            <a:r>
              <a:rPr lang="en-US" sz="2000" err="1">
                <a:ea typeface="+mn-lt"/>
                <a:cs typeface="+mn-lt"/>
              </a:rPr>
              <a:t>los</a:t>
            </a:r>
            <a:r>
              <a:rPr lang="en-US" sz="2000">
                <a:ea typeface="+mn-lt"/>
                <a:cs typeface="+mn-lt"/>
              </a:rPr>
              <a:t> </a:t>
            </a:r>
            <a:r>
              <a:rPr lang="en-US" sz="2000" err="1">
                <a:ea typeface="+mn-lt"/>
                <a:cs typeface="+mn-lt"/>
              </a:rPr>
              <a:t>riesgos</a:t>
            </a:r>
            <a:r>
              <a:rPr lang="en-US" sz="2000">
                <a:ea typeface="+mn-lt"/>
                <a:cs typeface="+mn-lt"/>
              </a:rPr>
              <a:t>. </a:t>
            </a:r>
            <a:endParaRPr lang="en-US" sz="2000">
              <a:cs typeface="Calibri" panose="020F0502020204030204"/>
            </a:endParaRPr>
          </a:p>
          <a:p>
            <a:pPr marL="285750" indent="-285750">
              <a:buFont typeface="Arial"/>
              <a:buChar char="•"/>
            </a:pPr>
            <a:endParaRPr lang="en-US">
              <a:cs typeface="Calibri" panose="020F0502020204030204"/>
            </a:endParaRPr>
          </a:p>
          <a:p>
            <a:pPr marL="342900" indent="-342900">
              <a:buFont typeface="Arial"/>
              <a:buChar char="•"/>
            </a:pPr>
            <a:r>
              <a:rPr lang="en-US" sz="2000" err="1">
                <a:ea typeface="+mn-lt"/>
                <a:cs typeface="+mn-lt"/>
              </a:rPr>
              <a:t>Desarrollar</a:t>
            </a:r>
            <a:r>
              <a:rPr lang="en-US" sz="2000">
                <a:ea typeface="+mn-lt"/>
                <a:cs typeface="+mn-lt"/>
              </a:rPr>
              <a:t> </a:t>
            </a:r>
            <a:r>
              <a:rPr lang="en-US" sz="2000" err="1">
                <a:ea typeface="+mn-lt"/>
                <a:cs typeface="+mn-lt"/>
              </a:rPr>
              <a:t>los</a:t>
            </a:r>
            <a:r>
              <a:rPr lang="en-US" sz="2000">
                <a:ea typeface="+mn-lt"/>
                <a:cs typeface="+mn-lt"/>
              </a:rPr>
              <a:t> planes de </a:t>
            </a:r>
            <a:r>
              <a:rPr lang="en-US" sz="2000" err="1">
                <a:ea typeface="+mn-lt"/>
                <a:cs typeface="+mn-lt"/>
              </a:rPr>
              <a:t>mitigación</a:t>
            </a:r>
            <a:r>
              <a:rPr lang="en-US" sz="2000">
                <a:ea typeface="+mn-lt"/>
                <a:cs typeface="+mn-lt"/>
              </a:rPr>
              <a:t> y </a:t>
            </a:r>
            <a:r>
              <a:rPr lang="en-US" sz="2000" err="1">
                <a:ea typeface="+mn-lt"/>
                <a:cs typeface="+mn-lt"/>
              </a:rPr>
              <a:t>contingencia</a:t>
            </a:r>
            <a:r>
              <a:rPr lang="en-US" sz="2000">
                <a:ea typeface="+mn-lt"/>
                <a:cs typeface="+mn-lt"/>
              </a:rPr>
              <a:t> </a:t>
            </a:r>
            <a:r>
              <a:rPr lang="en-US" sz="2000" err="1">
                <a:ea typeface="+mn-lt"/>
                <a:cs typeface="+mn-lt"/>
              </a:rPr>
              <a:t>asignando</a:t>
            </a:r>
            <a:r>
              <a:rPr lang="en-US" sz="2000">
                <a:ea typeface="+mn-lt"/>
                <a:cs typeface="+mn-lt"/>
              </a:rPr>
              <a:t> </a:t>
            </a:r>
            <a:r>
              <a:rPr lang="en-US" sz="2000" err="1">
                <a:ea typeface="+mn-lt"/>
                <a:cs typeface="+mn-lt"/>
              </a:rPr>
              <a:t>responsables</a:t>
            </a:r>
            <a:r>
              <a:rPr lang="en-US" sz="2000">
                <a:ea typeface="+mn-lt"/>
                <a:cs typeface="+mn-lt"/>
              </a:rPr>
              <a:t> en </a:t>
            </a:r>
            <a:r>
              <a:rPr lang="en-US" sz="2000" err="1">
                <a:ea typeface="+mn-lt"/>
                <a:cs typeface="+mn-lt"/>
              </a:rPr>
              <a:t>cada</a:t>
            </a:r>
            <a:r>
              <a:rPr lang="en-US" sz="2000">
                <a:ea typeface="+mn-lt"/>
                <a:cs typeface="+mn-lt"/>
              </a:rPr>
              <a:t> </a:t>
            </a:r>
            <a:r>
              <a:rPr lang="en-US" sz="2000" err="1">
                <a:ea typeface="+mn-lt"/>
                <a:cs typeface="+mn-lt"/>
              </a:rPr>
              <a:t>etapa</a:t>
            </a:r>
            <a:r>
              <a:rPr lang="en-US" sz="2000">
                <a:ea typeface="+mn-lt"/>
                <a:cs typeface="+mn-lt"/>
              </a:rPr>
              <a:t>. </a:t>
            </a:r>
            <a:endParaRPr lang="en-US" sz="2000">
              <a:cs typeface="Calibri" panose="020F0502020204030204"/>
            </a:endParaRPr>
          </a:p>
          <a:p>
            <a:pPr marL="285750" indent="-285750">
              <a:buFont typeface="Arial"/>
              <a:buChar char="•"/>
            </a:pPr>
            <a:endParaRPr lang="en-US">
              <a:cs typeface="Calibri" panose="020F0502020204030204"/>
            </a:endParaRPr>
          </a:p>
          <a:p>
            <a:pPr marL="342900" indent="-342900">
              <a:buFont typeface="Arial"/>
              <a:buChar char="•"/>
            </a:pPr>
            <a:r>
              <a:rPr lang="en-US" sz="2000" err="1">
                <a:ea typeface="+mn-lt"/>
                <a:cs typeface="+mn-lt"/>
              </a:rPr>
              <a:t>Implementar</a:t>
            </a:r>
            <a:r>
              <a:rPr lang="en-US" sz="2000">
                <a:ea typeface="+mn-lt"/>
                <a:cs typeface="+mn-lt"/>
              </a:rPr>
              <a:t> un </a:t>
            </a:r>
            <a:r>
              <a:rPr lang="en-US" sz="2000" err="1">
                <a:ea typeface="+mn-lt"/>
                <a:cs typeface="+mn-lt"/>
              </a:rPr>
              <a:t>seguimiento</a:t>
            </a:r>
            <a:r>
              <a:rPr lang="en-US" sz="2000">
                <a:ea typeface="+mn-lt"/>
                <a:cs typeface="+mn-lt"/>
              </a:rPr>
              <a:t> continuo del </a:t>
            </a:r>
            <a:r>
              <a:rPr lang="en-US" sz="2000" err="1">
                <a:ea typeface="+mn-lt"/>
                <a:cs typeface="+mn-lt"/>
              </a:rPr>
              <a:t>proceso</a:t>
            </a:r>
            <a:r>
              <a:rPr lang="en-US" sz="2000">
                <a:ea typeface="+mn-lt"/>
                <a:cs typeface="+mn-lt"/>
              </a:rPr>
              <a:t> de </a:t>
            </a:r>
            <a:r>
              <a:rPr lang="en-US" sz="2000" err="1">
                <a:ea typeface="+mn-lt"/>
                <a:cs typeface="+mn-lt"/>
              </a:rPr>
              <a:t>riesgos</a:t>
            </a:r>
            <a:r>
              <a:rPr lang="en-US" sz="2000">
                <a:ea typeface="+mn-lt"/>
                <a:cs typeface="+mn-lt"/>
              </a:rPr>
              <a:t> en las </a:t>
            </a:r>
            <a:r>
              <a:rPr lang="en-US" sz="2000" err="1">
                <a:ea typeface="+mn-lt"/>
                <a:cs typeface="+mn-lt"/>
              </a:rPr>
              <a:t>reuniones</a:t>
            </a:r>
            <a:r>
              <a:rPr lang="en-US" sz="2000">
                <a:ea typeface="+mn-lt"/>
                <a:cs typeface="+mn-lt"/>
              </a:rPr>
              <a:t> daily y </a:t>
            </a:r>
            <a:r>
              <a:rPr lang="en-US" sz="2000" err="1">
                <a:ea typeface="+mn-lt"/>
                <a:cs typeface="+mn-lt"/>
              </a:rPr>
              <a:t>revisiones</a:t>
            </a:r>
            <a:r>
              <a:rPr lang="en-US" sz="2000">
                <a:ea typeface="+mn-lt"/>
                <a:cs typeface="+mn-lt"/>
              </a:rPr>
              <a:t> de sprint para </a:t>
            </a:r>
            <a:r>
              <a:rPr lang="en-US" sz="2000" err="1">
                <a:ea typeface="+mn-lt"/>
                <a:cs typeface="+mn-lt"/>
              </a:rPr>
              <a:t>una</a:t>
            </a:r>
            <a:r>
              <a:rPr lang="en-US" sz="2000">
                <a:ea typeface="+mn-lt"/>
                <a:cs typeface="+mn-lt"/>
              </a:rPr>
              <a:t> </a:t>
            </a:r>
            <a:r>
              <a:rPr lang="en-US" sz="2000" err="1">
                <a:ea typeface="+mn-lt"/>
                <a:cs typeface="+mn-lt"/>
              </a:rPr>
              <a:t>gestión</a:t>
            </a:r>
            <a:r>
              <a:rPr lang="en-US" sz="2000">
                <a:ea typeface="+mn-lt"/>
                <a:cs typeface="+mn-lt"/>
              </a:rPr>
              <a:t> </a:t>
            </a:r>
            <a:r>
              <a:rPr lang="en-US" sz="2000" err="1">
                <a:ea typeface="+mn-lt"/>
                <a:cs typeface="+mn-lt"/>
              </a:rPr>
              <a:t>proactiva</a:t>
            </a:r>
            <a:r>
              <a:rPr lang="en-US" sz="2000">
                <a:ea typeface="+mn-lt"/>
                <a:cs typeface="+mn-lt"/>
              </a:rPr>
              <a:t>. </a:t>
            </a:r>
            <a:endParaRPr lang="en-US" sz="2000">
              <a:cs typeface="Calibri" panose="020F0502020204030204"/>
            </a:endParaRPr>
          </a:p>
          <a:p>
            <a:pPr marL="285750" indent="-285750">
              <a:buFont typeface="Arial"/>
              <a:buChar char="•"/>
            </a:pPr>
            <a:endParaRPr lang="en-US">
              <a:cs typeface="Calibri" panose="020F0502020204030204"/>
            </a:endParaRPr>
          </a:p>
          <a:p>
            <a:pPr marL="342900" indent="-342900">
              <a:buFont typeface="Arial"/>
              <a:buChar char="•"/>
            </a:pPr>
            <a:r>
              <a:rPr lang="en-US" sz="2000" err="1">
                <a:ea typeface="+mn-lt"/>
                <a:cs typeface="+mn-lt"/>
              </a:rPr>
              <a:t>Establecer</a:t>
            </a:r>
            <a:r>
              <a:rPr lang="en-US" sz="2000">
                <a:ea typeface="+mn-lt"/>
                <a:cs typeface="+mn-lt"/>
              </a:rPr>
              <a:t> canales claros para la </a:t>
            </a:r>
            <a:r>
              <a:rPr lang="en-US" sz="2000" err="1">
                <a:ea typeface="+mn-lt"/>
                <a:cs typeface="+mn-lt"/>
              </a:rPr>
              <a:t>comunicación</a:t>
            </a:r>
            <a:r>
              <a:rPr lang="en-US" sz="2000">
                <a:ea typeface="+mn-lt"/>
                <a:cs typeface="+mn-lt"/>
              </a:rPr>
              <a:t> de </a:t>
            </a:r>
            <a:r>
              <a:rPr lang="en-US" sz="2000" err="1">
                <a:ea typeface="+mn-lt"/>
                <a:cs typeface="+mn-lt"/>
              </a:rPr>
              <a:t>riesgos</a:t>
            </a:r>
            <a:r>
              <a:rPr lang="en-US" sz="2000">
                <a:ea typeface="+mn-lt"/>
                <a:cs typeface="+mn-lt"/>
              </a:rPr>
              <a:t>, </a:t>
            </a:r>
            <a:r>
              <a:rPr lang="en-US" sz="2000" err="1">
                <a:ea typeface="+mn-lt"/>
                <a:cs typeface="+mn-lt"/>
              </a:rPr>
              <a:t>dando</a:t>
            </a:r>
            <a:r>
              <a:rPr lang="en-US" sz="2000">
                <a:ea typeface="+mn-lt"/>
                <a:cs typeface="+mn-lt"/>
              </a:rPr>
              <a:t> </a:t>
            </a:r>
            <a:r>
              <a:rPr lang="en-US" sz="2000" err="1">
                <a:ea typeface="+mn-lt"/>
                <a:cs typeface="+mn-lt"/>
              </a:rPr>
              <a:t>accesibilidad</a:t>
            </a:r>
            <a:r>
              <a:rPr lang="en-US" sz="2000">
                <a:ea typeface="+mn-lt"/>
                <a:cs typeface="+mn-lt"/>
              </a:rPr>
              <a:t> a la </a:t>
            </a:r>
            <a:r>
              <a:rPr lang="en-US" sz="2000" err="1">
                <a:ea typeface="+mn-lt"/>
                <a:cs typeface="+mn-lt"/>
              </a:rPr>
              <a:t>información</a:t>
            </a:r>
            <a:r>
              <a:rPr lang="en-US" sz="2000">
                <a:ea typeface="+mn-lt"/>
                <a:cs typeface="+mn-lt"/>
              </a:rPr>
              <a:t> a </a:t>
            </a:r>
            <a:r>
              <a:rPr lang="en-US" sz="2000" err="1">
                <a:ea typeface="+mn-lt"/>
                <a:cs typeface="+mn-lt"/>
              </a:rPr>
              <a:t>los</a:t>
            </a:r>
            <a:r>
              <a:rPr lang="en-US" sz="2000">
                <a:ea typeface="+mn-lt"/>
                <a:cs typeface="+mn-lt"/>
              </a:rPr>
              <a:t> </a:t>
            </a:r>
            <a:r>
              <a:rPr lang="en-US" sz="2000" err="1">
                <a:ea typeface="+mn-lt"/>
                <a:cs typeface="+mn-lt"/>
              </a:rPr>
              <a:t>interesados</a:t>
            </a:r>
            <a:r>
              <a:rPr lang="en-US" sz="2000">
                <a:ea typeface="+mn-lt"/>
                <a:cs typeface="+mn-lt"/>
              </a:rPr>
              <a:t> en el </a:t>
            </a:r>
            <a:r>
              <a:rPr lang="en-US" sz="2000" err="1">
                <a:ea typeface="+mn-lt"/>
                <a:cs typeface="+mn-lt"/>
              </a:rPr>
              <a:t>proyecto</a:t>
            </a:r>
            <a:r>
              <a:rPr lang="en-US" sz="2000">
                <a:ea typeface="+mn-lt"/>
                <a:cs typeface="+mn-lt"/>
              </a:rPr>
              <a:t>. </a:t>
            </a:r>
            <a:endParaRPr lang="en-US" sz="2000">
              <a:cs typeface="Calibri" panose="020F0502020204030204"/>
            </a:endParaRPr>
          </a:p>
        </p:txBody>
      </p:sp>
      <p:sp>
        <p:nvSpPr>
          <p:cNvPr id="5" name="CuadroTexto 4">
            <a:extLst>
              <a:ext uri="{FF2B5EF4-FFF2-40B4-BE49-F238E27FC236}">
                <a16:creationId xmlns:a16="http://schemas.microsoft.com/office/drawing/2014/main" id="{10242E06-E9EC-7344-92F5-FDC8B9FA67D9}"/>
              </a:ext>
            </a:extLst>
          </p:cNvPr>
          <p:cNvSpPr txBox="1"/>
          <p:nvPr/>
        </p:nvSpPr>
        <p:spPr>
          <a:xfrm>
            <a:off x="324929" y="2107720"/>
            <a:ext cx="5014822"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cs typeface="Calibri"/>
              </a:rPr>
              <a:t>TAREAS SEGÚN LA NORMA ISO 31000</a:t>
            </a:r>
            <a:endParaRPr lang="es-ES" sz="2400" b="1">
              <a:cs typeface="Calibri"/>
            </a:endParaRPr>
          </a:p>
        </p:txBody>
      </p:sp>
    </p:spTree>
    <p:extLst>
      <p:ext uri="{BB962C8B-B14F-4D97-AF65-F5344CB8AC3E}">
        <p14:creationId xmlns:p14="http://schemas.microsoft.com/office/powerpoint/2010/main" val="2313765903"/>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1461</Words>
  <Application>Microsoft Office PowerPoint</Application>
  <PresentationFormat>Panorámica</PresentationFormat>
  <Paragraphs>203</Paragraphs>
  <Slides>37</Slides>
  <Notes>0</Notes>
  <HiddenSlides>0</HiddenSlides>
  <MMClips>0</MMClips>
  <ScaleCrop>false</ScaleCrop>
  <HeadingPairs>
    <vt:vector size="6" baseType="variant">
      <vt:variant>
        <vt:lpstr>Fuentes usadas</vt:lpstr>
      </vt:variant>
      <vt:variant>
        <vt:i4>9</vt:i4>
      </vt:variant>
      <vt:variant>
        <vt:lpstr>Tema</vt:lpstr>
      </vt:variant>
      <vt:variant>
        <vt:i4>1</vt:i4>
      </vt:variant>
      <vt:variant>
        <vt:lpstr>Títulos de diapositiva</vt:lpstr>
      </vt:variant>
      <vt:variant>
        <vt:i4>37</vt:i4>
      </vt:variant>
    </vt:vector>
  </HeadingPairs>
  <TitlesOfParts>
    <vt:vector size="47" baseType="lpstr">
      <vt:lpstr>Adobe Garamond Pro Bold</vt:lpstr>
      <vt:lpstr>Arial</vt:lpstr>
      <vt:lpstr>Calibri</vt:lpstr>
      <vt:lpstr>Calibri Light</vt:lpstr>
      <vt:lpstr>Courier New</vt:lpstr>
      <vt:lpstr>Kozuka Gothic Pr6N B</vt:lpstr>
      <vt:lpstr>Kozuka Gothic Pro H</vt:lpstr>
      <vt:lpstr>Kozuka Gothic Pro M</vt:lpstr>
      <vt:lpstr>Times New Roman</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Lilian B</dc:creator>
  <cp:lastModifiedBy>JOHAN STEVEEN MARTIN GARCES</cp:lastModifiedBy>
  <cp:revision>1</cp:revision>
  <dcterms:created xsi:type="dcterms:W3CDTF">2018-11-04T22:48:23Z</dcterms:created>
  <dcterms:modified xsi:type="dcterms:W3CDTF">2024-06-08T01:37:00Z</dcterms:modified>
</cp:coreProperties>
</file>